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5143500" cx="9144000"/>
  <p:notesSz cx="6858000" cy="9144000"/>
  <p:embeddedFontLst>
    <p:embeddedFont>
      <p:font typeface="Roboto"/>
      <p:regular r:id="rId23"/>
      <p:bold r:id="rId24"/>
      <p:italic r:id="rId25"/>
      <p:boldItalic r:id="rId26"/>
    </p:embeddedFont>
    <p:embeddedFont>
      <p:font typeface="Garamond"/>
      <p:regular r:id="rId27"/>
      <p:bold r:id="rId28"/>
      <p:italic r:id="rId29"/>
      <p:boldItalic r:id="rId30"/>
    </p:embeddedFont>
    <p:embeddedFont>
      <p:font typeface="Merriweather"/>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0D613FB-8D35-4CDB-8851-8B551DDA1EC4}">
  <a:tblStyle styleId="{A0D613FB-8D35-4CDB-8851-8B551DDA1EC4}"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Roboto-bold.fntdata"/><Relationship Id="rId23"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Roboto-boldItalic.fntdata"/><Relationship Id="rId25" Type="http://schemas.openxmlformats.org/officeDocument/2006/relationships/font" Target="fonts/Roboto-italic.fntdata"/><Relationship Id="rId28" Type="http://schemas.openxmlformats.org/officeDocument/2006/relationships/font" Target="fonts/Garamond-bold.fntdata"/><Relationship Id="rId27" Type="http://schemas.openxmlformats.org/officeDocument/2006/relationships/font" Target="fonts/Garamond-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Garamond-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Merriweather-regular.fntdata"/><Relationship Id="rId30" Type="http://schemas.openxmlformats.org/officeDocument/2006/relationships/font" Target="fonts/Garamond-boldItalic.fntdata"/><Relationship Id="rId11" Type="http://schemas.openxmlformats.org/officeDocument/2006/relationships/slide" Target="slides/slide5.xml"/><Relationship Id="rId33" Type="http://schemas.openxmlformats.org/officeDocument/2006/relationships/font" Target="fonts/Merriweather-italic.fntdata"/><Relationship Id="rId10" Type="http://schemas.openxmlformats.org/officeDocument/2006/relationships/slide" Target="slides/slide4.xml"/><Relationship Id="rId32" Type="http://schemas.openxmlformats.org/officeDocument/2006/relationships/font" Target="fonts/Merriweather-bold.fntdata"/><Relationship Id="rId13" Type="http://schemas.openxmlformats.org/officeDocument/2006/relationships/slide" Target="slides/slide7.xml"/><Relationship Id="rId12" Type="http://schemas.openxmlformats.org/officeDocument/2006/relationships/slide" Target="slides/slide6.xml"/><Relationship Id="rId34" Type="http://schemas.openxmlformats.org/officeDocument/2006/relationships/font" Target="fonts/Merriweather-bold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56bd3188fc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356bd3188fc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52b9a69b41_0_5: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g352b9a69b41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52b9a69b41_0_10: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g352b9a69b41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52b9a69b41_0_15: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g352b9a69b41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52b9a69b41_0_21: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g352b9a69b41_0_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52b9a69b41_0_28: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g352b9a69b41_0_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52b9a69b41_0_3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g352b9a69b41_0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52b9a69b41_0_47: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g352b9a69b41_0_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52b9a69b41_0_58: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g352b9a69b41_0_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52b9a69b41_0_1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g352b9a69b41_0_16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352b9a69b41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g352b9a69b41_0_1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52b9a69b41_0_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g352b9a69b41_0_1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52b9a69b41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g352b9a69b41_0_1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52b9a69b41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g352b9a69b41_0_1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52b9a69b41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g352b9a69b41_0_2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125" y="0"/>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1" name="Google Shape;11;p2"/>
          <p:cNvSpPr txBox="1"/>
          <p:nvPr>
            <p:ph type="ctrTitle"/>
          </p:nvPr>
        </p:nvSpPr>
        <p:spPr>
          <a:xfrm>
            <a:off x="311700" y="539725"/>
            <a:ext cx="8520600" cy="1282500"/>
          </a:xfrm>
          <a:prstGeom prst="rect">
            <a:avLst/>
          </a:prstGeom>
        </p:spPr>
        <p:txBody>
          <a:bodyPr anchorCtr="0" anchor="t"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2" name="Google Shape;12;p2"/>
          <p:cNvSpPr txBox="1"/>
          <p:nvPr>
            <p:ph idx="1" type="subTitle"/>
          </p:nvPr>
        </p:nvSpPr>
        <p:spPr>
          <a:xfrm>
            <a:off x="311700" y="1878560"/>
            <a:ext cx="4242600" cy="7383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14" name="Shape 14"/>
        <p:cNvGrpSpPr/>
        <p:nvPr/>
      </p:nvGrpSpPr>
      <p:grpSpPr>
        <a:xfrm>
          <a:off x="0" y="0"/>
          <a:ext cx="0" cy="0"/>
          <a:chOff x="0" y="0"/>
          <a:chExt cx="0" cy="0"/>
        </a:xfrm>
      </p:grpSpPr>
      <p:sp>
        <p:nvSpPr>
          <p:cNvPr id="15" name="Google Shape;15;p3"/>
          <p:cNvSpPr/>
          <p:nvPr/>
        </p:nvSpPr>
        <p:spPr>
          <a:xfrm>
            <a:off x="0" y="48099"/>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rect b="b" l="l" r="r" t="t"/>
            <a:pathLst>
              <a:path extrusionOk="0" h="175924" w="365770">
                <a:moveTo>
                  <a:pt x="0" y="0"/>
                </a:moveTo>
                <a:lnTo>
                  <a:pt x="365770" y="0"/>
                </a:lnTo>
                <a:lnTo>
                  <a:pt x="365760" y="70914"/>
                </a:lnTo>
                <a:lnTo>
                  <a:pt x="0" y="175924"/>
                </a:lnTo>
                <a:close/>
              </a:path>
            </a:pathLst>
          </a:custGeom>
          <a:solidFill>
            <a:schemeClr val="accent3"/>
          </a:solidFill>
          <a:ln>
            <a:noFill/>
          </a:ln>
        </p:spPr>
      </p:sp>
      <p:sp>
        <p:nvSpPr>
          <p:cNvPr id="17" name="Google Shape;17;p3"/>
          <p:cNvSpPr txBox="1"/>
          <p:nvPr>
            <p:ph type="title"/>
          </p:nvPr>
        </p:nvSpPr>
        <p:spPr>
          <a:xfrm>
            <a:off x="311700" y="539725"/>
            <a:ext cx="8520600" cy="1282500"/>
          </a:xfrm>
          <a:prstGeom prst="rect">
            <a:avLst/>
          </a:prstGeom>
        </p:spPr>
        <p:txBody>
          <a:bodyPr anchorCtr="0" anchor="t"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0" y="44125"/>
            <a:ext cx="4313625" cy="4399375"/>
          </a:xfrm>
          <a:custGeom>
            <a:rect b="b" l="l" r="r" t="t"/>
            <a:pathLst>
              <a:path extrusionOk="0" h="175975" w="172545">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rect b="b" l="l" r="r" t="t"/>
            <a:pathLst>
              <a:path extrusionOk="0" h="175824" w="172676">
                <a:moveTo>
                  <a:pt x="0" y="6"/>
                </a:moveTo>
                <a:lnTo>
                  <a:pt x="172676" y="0"/>
                </a:lnTo>
                <a:lnTo>
                  <a:pt x="172562" y="126442"/>
                </a:lnTo>
                <a:lnTo>
                  <a:pt x="0" y="175824"/>
                </a:lnTo>
                <a:close/>
              </a:path>
            </a:pathLst>
          </a:custGeom>
          <a:solidFill>
            <a:schemeClr val="dk1"/>
          </a:solidFill>
          <a:ln>
            <a:noFill/>
          </a:ln>
        </p:spPr>
      </p:sp>
      <p:sp>
        <p:nvSpPr>
          <p:cNvPr id="23" name="Google Shape;23;p4"/>
          <p:cNvSpPr txBox="1"/>
          <p:nvPr>
            <p:ph type="title"/>
          </p:nvPr>
        </p:nvSpPr>
        <p:spPr>
          <a:xfrm>
            <a:off x="311725" y="500925"/>
            <a:ext cx="3706500" cy="25089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4" name="Google Shape;24;p4"/>
          <p:cNvSpPr txBox="1"/>
          <p:nvPr>
            <p:ph idx="1" type="body"/>
          </p:nvPr>
        </p:nvSpPr>
        <p:spPr>
          <a:xfrm>
            <a:off x="4644675" y="500925"/>
            <a:ext cx="4166400" cy="4098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25" name="Google Shape;25;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9" name="Google Shape;29;p5"/>
          <p:cNvSpPr txBox="1"/>
          <p:nvPr>
            <p:ph idx="1" type="body"/>
          </p:nvPr>
        </p:nvSpPr>
        <p:spPr>
          <a:xfrm>
            <a:off x="311700" y="1505700"/>
            <a:ext cx="3999900" cy="3076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0" name="Google Shape;30;p5"/>
          <p:cNvSpPr txBox="1"/>
          <p:nvPr>
            <p:ph idx="2" type="body"/>
          </p:nvPr>
        </p:nvSpPr>
        <p:spPr>
          <a:xfrm>
            <a:off x="4832400" y="1505700"/>
            <a:ext cx="3999900" cy="30762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1" name="Google Shape;31;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311725" y="500925"/>
            <a:ext cx="8520600" cy="623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txBox="1"/>
          <p:nvPr>
            <p:ph type="title"/>
          </p:nvPr>
        </p:nvSpPr>
        <p:spPr>
          <a:xfrm>
            <a:off x="311725" y="500925"/>
            <a:ext cx="3127500" cy="18291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9" name="Google Shape;39;p7"/>
          <p:cNvSpPr txBox="1"/>
          <p:nvPr>
            <p:ph idx="1" type="body"/>
          </p:nvPr>
        </p:nvSpPr>
        <p:spPr>
          <a:xfrm>
            <a:off x="311700" y="2390650"/>
            <a:ext cx="3127500" cy="229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0"/>
              </a:spcBef>
              <a:spcAft>
                <a:spcPts val="0"/>
              </a:spcAft>
              <a:buClr>
                <a:schemeClr val="accent2"/>
              </a:buClr>
              <a:buSzPts val="1100"/>
              <a:buChar char="○"/>
              <a:defRPr>
                <a:solidFill>
                  <a:schemeClr val="accent2"/>
                </a:solidFill>
              </a:defRPr>
            </a:lvl2pPr>
            <a:lvl3pPr indent="-298450" lvl="2" marL="1371600">
              <a:spcBef>
                <a:spcPts val="0"/>
              </a:spcBef>
              <a:spcAft>
                <a:spcPts val="0"/>
              </a:spcAft>
              <a:buClr>
                <a:schemeClr val="accent2"/>
              </a:buClr>
              <a:buSzPts val="1100"/>
              <a:buChar char="■"/>
              <a:defRPr>
                <a:solidFill>
                  <a:schemeClr val="accent2"/>
                </a:solidFill>
              </a:defRPr>
            </a:lvl3pPr>
            <a:lvl4pPr indent="-298450" lvl="3" marL="1828800">
              <a:spcBef>
                <a:spcPts val="0"/>
              </a:spcBef>
              <a:spcAft>
                <a:spcPts val="0"/>
              </a:spcAft>
              <a:buClr>
                <a:schemeClr val="accent2"/>
              </a:buClr>
              <a:buSzPts val="1100"/>
              <a:buChar char="●"/>
              <a:defRPr>
                <a:solidFill>
                  <a:schemeClr val="accent2"/>
                </a:solidFill>
              </a:defRPr>
            </a:lvl4pPr>
            <a:lvl5pPr indent="-298450" lvl="4" marL="2286000">
              <a:spcBef>
                <a:spcPts val="0"/>
              </a:spcBef>
              <a:spcAft>
                <a:spcPts val="0"/>
              </a:spcAft>
              <a:buClr>
                <a:schemeClr val="accent2"/>
              </a:buClr>
              <a:buSzPts val="1100"/>
              <a:buChar char="○"/>
              <a:defRPr>
                <a:solidFill>
                  <a:schemeClr val="accent2"/>
                </a:solidFill>
              </a:defRPr>
            </a:lvl5pPr>
            <a:lvl6pPr indent="-298450" lvl="5" marL="2743200">
              <a:spcBef>
                <a:spcPts val="0"/>
              </a:spcBef>
              <a:spcAft>
                <a:spcPts val="0"/>
              </a:spcAft>
              <a:buClr>
                <a:schemeClr val="accent2"/>
              </a:buClr>
              <a:buSzPts val="1100"/>
              <a:buChar char="■"/>
              <a:defRPr>
                <a:solidFill>
                  <a:schemeClr val="accent2"/>
                </a:solidFill>
              </a:defRPr>
            </a:lvl6pPr>
            <a:lvl7pPr indent="-298450" lvl="6" marL="3200400">
              <a:spcBef>
                <a:spcPts val="0"/>
              </a:spcBef>
              <a:spcAft>
                <a:spcPts val="0"/>
              </a:spcAft>
              <a:buClr>
                <a:schemeClr val="accent2"/>
              </a:buClr>
              <a:buSzPts val="1100"/>
              <a:buChar char="●"/>
              <a:defRPr>
                <a:solidFill>
                  <a:schemeClr val="accent2"/>
                </a:solidFill>
              </a:defRPr>
            </a:lvl7pPr>
            <a:lvl8pPr indent="-298450" lvl="7" marL="3657600">
              <a:spcBef>
                <a:spcPts val="0"/>
              </a:spcBef>
              <a:spcAft>
                <a:spcPts val="0"/>
              </a:spcAft>
              <a:buClr>
                <a:schemeClr val="accent2"/>
              </a:buClr>
              <a:buSzPts val="1100"/>
              <a:buChar char="○"/>
              <a:defRPr>
                <a:solidFill>
                  <a:schemeClr val="accent2"/>
                </a:solidFill>
              </a:defRPr>
            </a:lvl8pPr>
            <a:lvl9pPr indent="-298450" lvl="8" marL="4114800">
              <a:spcBef>
                <a:spcPts val="0"/>
              </a:spcBef>
              <a:spcAft>
                <a:spcPts val="0"/>
              </a:spcAft>
              <a:buClr>
                <a:schemeClr val="accent2"/>
              </a:buClr>
              <a:buSzPts val="1100"/>
              <a:buChar char="■"/>
              <a:defRPr>
                <a:solidFill>
                  <a:schemeClr val="accent2"/>
                </a:solidFill>
              </a:defRPr>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41" name="Shape 41"/>
        <p:cNvGrpSpPr/>
        <p:nvPr/>
      </p:nvGrpSpPr>
      <p:grpSpPr>
        <a:xfrm>
          <a:off x="0" y="0"/>
          <a:ext cx="0" cy="0"/>
          <a:chOff x="0" y="0"/>
          <a:chExt cx="0" cy="0"/>
        </a:xfrm>
      </p:grpSpPr>
      <p:sp>
        <p:nvSpPr>
          <p:cNvPr id="42" name="Google Shape;42;p8"/>
          <p:cNvSpPr txBox="1"/>
          <p:nvPr>
            <p:ph type="title"/>
          </p:nvPr>
        </p:nvSpPr>
        <p:spPr>
          <a:xfrm>
            <a:off x="311675" y="798600"/>
            <a:ext cx="6247800" cy="3546300"/>
          </a:xfrm>
          <a:prstGeom prst="rect">
            <a:avLst/>
          </a:prstGeom>
        </p:spPr>
        <p:txBody>
          <a:bodyPr anchorCtr="0" anchor="ctr" bIns="91425" lIns="91425" spcFirstLastPara="1" rIns="91425" wrap="square" tIns="91425">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43" name="Google Shape;43;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4"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9"/>
          <p:cNvSpPr txBox="1"/>
          <p:nvPr>
            <p:ph type="title"/>
          </p:nvPr>
        </p:nvSpPr>
        <p:spPr>
          <a:xfrm>
            <a:off x="311300" y="500925"/>
            <a:ext cx="3704400" cy="20496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47" name="Google Shape;47;p9"/>
          <p:cNvSpPr txBox="1"/>
          <p:nvPr>
            <p:ph idx="1" type="subTitle"/>
          </p:nvPr>
        </p:nvSpPr>
        <p:spPr>
          <a:xfrm>
            <a:off x="304800" y="2626725"/>
            <a:ext cx="3704400" cy="9267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p:txBody>
      </p:sp>
      <p:sp>
        <p:nvSpPr>
          <p:cNvPr id="48" name="Google Shape;48;p9"/>
          <p:cNvSpPr txBox="1"/>
          <p:nvPr>
            <p:ph idx="2" type="body"/>
          </p:nvPr>
        </p:nvSpPr>
        <p:spPr>
          <a:xfrm>
            <a:off x="4879025" y="500925"/>
            <a:ext cx="3954000" cy="4111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49" name="Google Shape;49;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0"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10"/>
          <p:cNvSpPr txBox="1"/>
          <p:nvPr>
            <p:ph idx="1" type="body"/>
          </p:nvPr>
        </p:nvSpPr>
        <p:spPr>
          <a:xfrm>
            <a:off x="311700" y="4521400"/>
            <a:ext cx="7979400" cy="4605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p:txBody>
      </p:sp>
      <p:sp>
        <p:nvSpPr>
          <p:cNvPr id="53" name="Google Shape;5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54" name="Shape 54"/>
        <p:cNvGrpSpPr/>
        <p:nvPr/>
      </p:nvGrpSpPr>
      <p:grpSpPr>
        <a:xfrm>
          <a:off x="0" y="0"/>
          <a:ext cx="0" cy="0"/>
          <a:chOff x="0" y="0"/>
          <a:chExt cx="0" cy="0"/>
        </a:xfrm>
      </p:grpSpPr>
      <p:sp>
        <p:nvSpPr>
          <p:cNvPr id="55" name="Google Shape;55;p11"/>
          <p:cNvSpPr txBox="1"/>
          <p:nvPr>
            <p:ph hasCustomPrompt="1" type="title"/>
          </p:nvPr>
        </p:nvSpPr>
        <p:spPr>
          <a:xfrm>
            <a:off x="311750" y="831175"/>
            <a:ext cx="5334900" cy="12447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p:nvPr>
            <p:ph idx="1" type="body"/>
          </p:nvPr>
        </p:nvSpPr>
        <p:spPr>
          <a:xfrm>
            <a:off x="311700" y="2121425"/>
            <a:ext cx="5334900" cy="942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0"/>
              </a:spcBef>
              <a:spcAft>
                <a:spcPts val="0"/>
              </a:spcAft>
              <a:buClr>
                <a:schemeClr val="accent2"/>
              </a:buClr>
              <a:buSzPts val="1100"/>
              <a:buChar char="○"/>
              <a:defRPr>
                <a:solidFill>
                  <a:schemeClr val="accent2"/>
                </a:solidFill>
              </a:defRPr>
            </a:lvl2pPr>
            <a:lvl3pPr indent="-298450" lvl="2" marL="1371600">
              <a:spcBef>
                <a:spcPts val="0"/>
              </a:spcBef>
              <a:spcAft>
                <a:spcPts val="0"/>
              </a:spcAft>
              <a:buClr>
                <a:schemeClr val="accent2"/>
              </a:buClr>
              <a:buSzPts val="1100"/>
              <a:buChar char="■"/>
              <a:defRPr>
                <a:solidFill>
                  <a:schemeClr val="accent2"/>
                </a:solidFill>
              </a:defRPr>
            </a:lvl3pPr>
            <a:lvl4pPr indent="-298450" lvl="3" marL="1828800">
              <a:spcBef>
                <a:spcPts val="0"/>
              </a:spcBef>
              <a:spcAft>
                <a:spcPts val="0"/>
              </a:spcAft>
              <a:buClr>
                <a:schemeClr val="accent2"/>
              </a:buClr>
              <a:buSzPts val="1100"/>
              <a:buChar char="●"/>
              <a:defRPr>
                <a:solidFill>
                  <a:schemeClr val="accent2"/>
                </a:solidFill>
              </a:defRPr>
            </a:lvl4pPr>
            <a:lvl5pPr indent="-298450" lvl="4" marL="2286000">
              <a:spcBef>
                <a:spcPts val="0"/>
              </a:spcBef>
              <a:spcAft>
                <a:spcPts val="0"/>
              </a:spcAft>
              <a:buClr>
                <a:schemeClr val="accent2"/>
              </a:buClr>
              <a:buSzPts val="1100"/>
              <a:buChar char="○"/>
              <a:defRPr>
                <a:solidFill>
                  <a:schemeClr val="accent2"/>
                </a:solidFill>
              </a:defRPr>
            </a:lvl5pPr>
            <a:lvl6pPr indent="-298450" lvl="5" marL="2743200">
              <a:spcBef>
                <a:spcPts val="0"/>
              </a:spcBef>
              <a:spcAft>
                <a:spcPts val="0"/>
              </a:spcAft>
              <a:buClr>
                <a:schemeClr val="accent2"/>
              </a:buClr>
              <a:buSzPts val="1100"/>
              <a:buChar char="■"/>
              <a:defRPr>
                <a:solidFill>
                  <a:schemeClr val="accent2"/>
                </a:solidFill>
              </a:defRPr>
            </a:lvl6pPr>
            <a:lvl7pPr indent="-298450" lvl="6" marL="3200400">
              <a:spcBef>
                <a:spcPts val="0"/>
              </a:spcBef>
              <a:spcAft>
                <a:spcPts val="0"/>
              </a:spcAft>
              <a:buClr>
                <a:schemeClr val="accent2"/>
              </a:buClr>
              <a:buSzPts val="1100"/>
              <a:buChar char="●"/>
              <a:defRPr>
                <a:solidFill>
                  <a:schemeClr val="accent2"/>
                </a:solidFill>
              </a:defRPr>
            </a:lvl7pPr>
            <a:lvl8pPr indent="-298450" lvl="7" marL="3657600">
              <a:spcBef>
                <a:spcPts val="0"/>
              </a:spcBef>
              <a:spcAft>
                <a:spcPts val="0"/>
              </a:spcAft>
              <a:buClr>
                <a:schemeClr val="accent2"/>
              </a:buClr>
              <a:buSzPts val="1100"/>
              <a:buChar char="○"/>
              <a:defRPr>
                <a:solidFill>
                  <a:schemeClr val="accent2"/>
                </a:solidFill>
              </a:defRPr>
            </a:lvl8pPr>
            <a:lvl9pPr indent="-298450" lvl="8" marL="4114800">
              <a:spcBef>
                <a:spcPts val="0"/>
              </a:spcBef>
              <a:spcAft>
                <a:spcPts val="0"/>
              </a:spcAft>
              <a:buClr>
                <a:schemeClr val="accent2"/>
              </a:buClr>
              <a:buSzPts val="1100"/>
              <a:buChar char="■"/>
              <a:defRPr>
                <a:solidFill>
                  <a:schemeClr val="accent2"/>
                </a:solidFill>
              </a:defRPr>
            </a:lvl9pPr>
          </a:lstStyle>
          <a:p/>
        </p:txBody>
      </p:sp>
      <p:sp>
        <p:nvSpPr>
          <p:cNvPr id="57" name="Google Shape;5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0" name="Shape 60"/>
        <p:cNvGrpSpPr/>
        <p:nvPr/>
      </p:nvGrpSpPr>
      <p:grpSpPr>
        <a:xfrm>
          <a:off x="0" y="0"/>
          <a:ext cx="0" cy="0"/>
          <a:chOff x="0" y="0"/>
          <a:chExt cx="0" cy="0"/>
        </a:xfrm>
      </p:grpSpPr>
      <p:sp>
        <p:nvSpPr>
          <p:cNvPr id="61" name="Google Shape;61;p13"/>
          <p:cNvSpPr txBox="1"/>
          <p:nvPr>
            <p:ph type="title"/>
          </p:nvPr>
        </p:nvSpPr>
        <p:spPr>
          <a:xfrm>
            <a:off x="492918" y="374650"/>
            <a:ext cx="8079600" cy="1243500"/>
          </a:xfrm>
          <a:prstGeom prst="rect">
            <a:avLst/>
          </a:prstGeom>
          <a:noFill/>
          <a:ln>
            <a:noFill/>
          </a:ln>
        </p:spPr>
        <p:txBody>
          <a:bodyPr anchorCtr="0" anchor="ctr" bIns="34275" lIns="68575" spcFirstLastPara="1" rIns="68575" wrap="square" tIns="34275">
            <a:normAutofit/>
          </a:bodyPr>
          <a:lstStyle>
            <a:lvl1pPr lvl="0" algn="l">
              <a:lnSpc>
                <a:spcPct val="85000"/>
              </a:lnSpc>
              <a:spcBef>
                <a:spcPts val="0"/>
              </a:spcBef>
              <a:spcAft>
                <a:spcPts val="0"/>
              </a:spcAft>
              <a:buClr>
                <a:schemeClr val="accent1"/>
              </a:buClr>
              <a:buSzPts val="14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62" name="Google Shape;62;p13"/>
          <p:cNvSpPr txBox="1"/>
          <p:nvPr>
            <p:ph idx="1" type="body"/>
          </p:nvPr>
        </p:nvSpPr>
        <p:spPr>
          <a:xfrm>
            <a:off x="507492" y="1508760"/>
            <a:ext cx="8065500" cy="2824800"/>
          </a:xfrm>
          <a:prstGeom prst="rect">
            <a:avLst/>
          </a:prstGeom>
          <a:noFill/>
          <a:ln>
            <a:noFill/>
          </a:ln>
        </p:spPr>
        <p:txBody>
          <a:bodyPr anchorCtr="0" anchor="t" bIns="34275" lIns="68575" spcFirstLastPara="1" rIns="68575" wrap="square" tIns="34275">
            <a:normAutofit/>
          </a:bodyPr>
          <a:lstStyle>
            <a:lvl1pPr indent="-317500" lvl="0" marL="457200" algn="l">
              <a:lnSpc>
                <a:spcPct val="85000"/>
              </a:lnSpc>
              <a:spcBef>
                <a:spcPts val="1000"/>
              </a:spcBef>
              <a:spcAft>
                <a:spcPts val="0"/>
              </a:spcAft>
              <a:buClr>
                <a:srgbClr val="FEFEFE"/>
              </a:buClr>
              <a:buSzPts val="1400"/>
              <a:buChar char="●"/>
              <a:defRPr/>
            </a:lvl1pPr>
            <a:lvl2pPr indent="-317500" lvl="1" marL="914400" algn="l">
              <a:lnSpc>
                <a:spcPct val="85000"/>
              </a:lnSpc>
              <a:spcBef>
                <a:spcPts val="1200"/>
              </a:spcBef>
              <a:spcAft>
                <a:spcPts val="0"/>
              </a:spcAft>
              <a:buClr>
                <a:srgbClr val="FEFEFE"/>
              </a:buClr>
              <a:buSzPts val="1400"/>
              <a:buChar char="○"/>
              <a:defRPr/>
            </a:lvl2pPr>
            <a:lvl3pPr indent="-317500" lvl="2" marL="1371600" algn="l">
              <a:lnSpc>
                <a:spcPct val="85000"/>
              </a:lnSpc>
              <a:spcBef>
                <a:spcPts val="1200"/>
              </a:spcBef>
              <a:spcAft>
                <a:spcPts val="0"/>
              </a:spcAft>
              <a:buClr>
                <a:srgbClr val="FEFEFE"/>
              </a:buClr>
              <a:buSzPts val="1400"/>
              <a:buChar char="■"/>
              <a:defRPr/>
            </a:lvl3pPr>
            <a:lvl4pPr indent="-317500" lvl="3" marL="1828800" algn="l">
              <a:lnSpc>
                <a:spcPct val="85000"/>
              </a:lnSpc>
              <a:spcBef>
                <a:spcPts val="1200"/>
              </a:spcBef>
              <a:spcAft>
                <a:spcPts val="0"/>
              </a:spcAft>
              <a:buClr>
                <a:srgbClr val="FEFEFE"/>
              </a:buClr>
              <a:buSzPts val="1400"/>
              <a:buChar char="●"/>
              <a:defRPr/>
            </a:lvl4pPr>
            <a:lvl5pPr indent="-317500" lvl="4" marL="2286000" algn="l">
              <a:lnSpc>
                <a:spcPct val="85000"/>
              </a:lnSpc>
              <a:spcBef>
                <a:spcPts val="1200"/>
              </a:spcBef>
              <a:spcAft>
                <a:spcPts val="0"/>
              </a:spcAft>
              <a:buClr>
                <a:srgbClr val="FEFEFE"/>
              </a:buClr>
              <a:buSzPts val="1400"/>
              <a:buChar char="○"/>
              <a:defRPr/>
            </a:lvl5pPr>
            <a:lvl6pPr indent="-317500" lvl="5" marL="2743200" algn="l">
              <a:lnSpc>
                <a:spcPct val="85000"/>
              </a:lnSpc>
              <a:spcBef>
                <a:spcPts val="1200"/>
              </a:spcBef>
              <a:spcAft>
                <a:spcPts val="0"/>
              </a:spcAft>
              <a:buClr>
                <a:srgbClr val="FEFEFE"/>
              </a:buClr>
              <a:buSzPts val="1400"/>
              <a:buChar char="■"/>
              <a:defRPr/>
            </a:lvl6pPr>
            <a:lvl7pPr indent="-317500" lvl="6" marL="3200400" algn="l">
              <a:lnSpc>
                <a:spcPct val="85000"/>
              </a:lnSpc>
              <a:spcBef>
                <a:spcPts val="1200"/>
              </a:spcBef>
              <a:spcAft>
                <a:spcPts val="0"/>
              </a:spcAft>
              <a:buClr>
                <a:srgbClr val="FEFEFE"/>
              </a:buClr>
              <a:buSzPts val="1400"/>
              <a:buChar char="●"/>
              <a:defRPr/>
            </a:lvl7pPr>
            <a:lvl8pPr indent="-317500" lvl="7" marL="3657600" algn="l">
              <a:lnSpc>
                <a:spcPct val="85000"/>
              </a:lnSpc>
              <a:spcBef>
                <a:spcPts val="1200"/>
              </a:spcBef>
              <a:spcAft>
                <a:spcPts val="0"/>
              </a:spcAft>
              <a:buClr>
                <a:srgbClr val="FEFEFE"/>
              </a:buClr>
              <a:buSzPts val="1400"/>
              <a:buChar char="○"/>
              <a:defRPr/>
            </a:lvl8pPr>
            <a:lvl9pPr indent="-317500" lvl="8" marL="4114800" algn="l">
              <a:lnSpc>
                <a:spcPct val="85000"/>
              </a:lnSpc>
              <a:spcBef>
                <a:spcPts val="1200"/>
              </a:spcBef>
              <a:spcAft>
                <a:spcPts val="1200"/>
              </a:spcAft>
              <a:buClr>
                <a:srgbClr val="FEFEFE"/>
              </a:buClr>
              <a:buSzPts val="1400"/>
              <a:buChar char="■"/>
              <a:defRPr/>
            </a:lvl9pPr>
          </a:lstStyle>
          <a:p/>
        </p:txBody>
      </p:sp>
      <p:sp>
        <p:nvSpPr>
          <p:cNvPr id="63" name="Google Shape;63;p13"/>
          <p:cNvSpPr txBox="1"/>
          <p:nvPr>
            <p:ph idx="10" type="dt"/>
          </p:nvPr>
        </p:nvSpPr>
        <p:spPr>
          <a:xfrm>
            <a:off x="514350" y="4809335"/>
            <a:ext cx="3086100" cy="1716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sz="1100"/>
            </a:lvl1pPr>
            <a:lvl2pPr lvl="1" algn="l">
              <a:spcBef>
                <a:spcPts val="0"/>
              </a:spcBef>
              <a:spcAft>
                <a:spcPts val="0"/>
              </a:spcAft>
              <a:buSzPts val="1100"/>
              <a:buNone/>
              <a:defRPr sz="1100"/>
            </a:lvl2pPr>
            <a:lvl3pPr lvl="2" algn="l">
              <a:spcBef>
                <a:spcPts val="0"/>
              </a:spcBef>
              <a:spcAft>
                <a:spcPts val="0"/>
              </a:spcAft>
              <a:buSzPts val="1100"/>
              <a:buNone/>
              <a:defRPr sz="1100"/>
            </a:lvl3pPr>
            <a:lvl4pPr lvl="3" algn="l">
              <a:spcBef>
                <a:spcPts val="0"/>
              </a:spcBef>
              <a:spcAft>
                <a:spcPts val="0"/>
              </a:spcAft>
              <a:buSzPts val="1100"/>
              <a:buNone/>
              <a:defRPr sz="1100"/>
            </a:lvl4pPr>
            <a:lvl5pPr lvl="4" algn="l">
              <a:spcBef>
                <a:spcPts val="0"/>
              </a:spcBef>
              <a:spcAft>
                <a:spcPts val="0"/>
              </a:spcAft>
              <a:buSzPts val="1100"/>
              <a:buNone/>
              <a:defRPr sz="1100"/>
            </a:lvl5pPr>
            <a:lvl6pPr lvl="5" algn="l">
              <a:spcBef>
                <a:spcPts val="0"/>
              </a:spcBef>
              <a:spcAft>
                <a:spcPts val="0"/>
              </a:spcAft>
              <a:buSzPts val="1100"/>
              <a:buNone/>
              <a:defRPr sz="1100"/>
            </a:lvl6pPr>
            <a:lvl7pPr lvl="6" algn="l">
              <a:spcBef>
                <a:spcPts val="0"/>
              </a:spcBef>
              <a:spcAft>
                <a:spcPts val="0"/>
              </a:spcAft>
              <a:buSzPts val="1100"/>
              <a:buNone/>
              <a:defRPr sz="1100"/>
            </a:lvl7pPr>
            <a:lvl8pPr lvl="7" algn="l">
              <a:spcBef>
                <a:spcPts val="0"/>
              </a:spcBef>
              <a:spcAft>
                <a:spcPts val="0"/>
              </a:spcAft>
              <a:buSzPts val="1100"/>
              <a:buNone/>
              <a:defRPr sz="1100"/>
            </a:lvl8pPr>
            <a:lvl9pPr lvl="8" algn="l">
              <a:spcBef>
                <a:spcPts val="0"/>
              </a:spcBef>
              <a:spcAft>
                <a:spcPts val="0"/>
              </a:spcAft>
              <a:buSzPts val="1100"/>
              <a:buNone/>
              <a:defRPr sz="1100"/>
            </a:lvl9pPr>
          </a:lstStyle>
          <a:p/>
        </p:txBody>
      </p:sp>
      <p:sp>
        <p:nvSpPr>
          <p:cNvPr id="64" name="Google Shape;64;p13"/>
          <p:cNvSpPr txBox="1"/>
          <p:nvPr>
            <p:ph idx="11" type="ftr"/>
          </p:nvPr>
        </p:nvSpPr>
        <p:spPr>
          <a:xfrm>
            <a:off x="514350" y="4916023"/>
            <a:ext cx="3771900" cy="1716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sz="1100"/>
            </a:lvl1pPr>
            <a:lvl2pPr lvl="1" algn="l">
              <a:spcBef>
                <a:spcPts val="0"/>
              </a:spcBef>
              <a:spcAft>
                <a:spcPts val="0"/>
              </a:spcAft>
              <a:buSzPts val="1100"/>
              <a:buNone/>
              <a:defRPr sz="1100"/>
            </a:lvl2pPr>
            <a:lvl3pPr lvl="2" algn="l">
              <a:spcBef>
                <a:spcPts val="0"/>
              </a:spcBef>
              <a:spcAft>
                <a:spcPts val="0"/>
              </a:spcAft>
              <a:buSzPts val="1100"/>
              <a:buNone/>
              <a:defRPr sz="1100"/>
            </a:lvl3pPr>
            <a:lvl4pPr lvl="3" algn="l">
              <a:spcBef>
                <a:spcPts val="0"/>
              </a:spcBef>
              <a:spcAft>
                <a:spcPts val="0"/>
              </a:spcAft>
              <a:buSzPts val="1100"/>
              <a:buNone/>
              <a:defRPr sz="1100"/>
            </a:lvl4pPr>
            <a:lvl5pPr lvl="4" algn="l">
              <a:spcBef>
                <a:spcPts val="0"/>
              </a:spcBef>
              <a:spcAft>
                <a:spcPts val="0"/>
              </a:spcAft>
              <a:buSzPts val="1100"/>
              <a:buNone/>
              <a:defRPr sz="1100"/>
            </a:lvl5pPr>
            <a:lvl6pPr lvl="5" algn="l">
              <a:spcBef>
                <a:spcPts val="0"/>
              </a:spcBef>
              <a:spcAft>
                <a:spcPts val="0"/>
              </a:spcAft>
              <a:buSzPts val="1100"/>
              <a:buNone/>
              <a:defRPr sz="1100"/>
            </a:lvl6pPr>
            <a:lvl7pPr lvl="6" algn="l">
              <a:spcBef>
                <a:spcPts val="0"/>
              </a:spcBef>
              <a:spcAft>
                <a:spcPts val="0"/>
              </a:spcAft>
              <a:buSzPts val="1100"/>
              <a:buNone/>
              <a:defRPr sz="1100"/>
            </a:lvl7pPr>
            <a:lvl8pPr lvl="7" algn="l">
              <a:spcBef>
                <a:spcPts val="0"/>
              </a:spcBef>
              <a:spcAft>
                <a:spcPts val="0"/>
              </a:spcAft>
              <a:buSzPts val="1100"/>
              <a:buNone/>
              <a:defRPr sz="1100"/>
            </a:lvl8pPr>
            <a:lvl9pPr lvl="8" algn="l">
              <a:spcBef>
                <a:spcPts val="0"/>
              </a:spcBef>
              <a:spcAft>
                <a:spcPts val="0"/>
              </a:spcAft>
              <a:buSzPts val="1100"/>
              <a:buNone/>
              <a:defRPr sz="1100"/>
            </a:lvl9pPr>
          </a:lstStyle>
          <a:p/>
        </p:txBody>
      </p:sp>
      <p:sp>
        <p:nvSpPr>
          <p:cNvPr id="65" name="Google Shape;65;p13"/>
          <p:cNvSpPr txBox="1"/>
          <p:nvPr>
            <p:ph idx="12" type="sldNum"/>
          </p:nvPr>
        </p:nvSpPr>
        <p:spPr>
          <a:xfrm>
            <a:off x="6572945" y="4407309"/>
            <a:ext cx="2194800" cy="1047900"/>
          </a:xfrm>
          <a:prstGeom prst="rect">
            <a:avLst/>
          </a:prstGeom>
          <a:noFill/>
          <a:ln>
            <a:noFill/>
          </a:ln>
        </p:spPr>
        <p:txBody>
          <a:bodyPr anchorCtr="0" anchor="b" bIns="34275" lIns="68575" spcFirstLastPara="1" rIns="68575" wrap="square" tIns="34275">
            <a:norm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aradig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indent="-298450" lvl="1" marL="9144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indent="-298450" lvl="2" marL="13716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indent="-298450" lvl="3" marL="18288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indent="-298450" lvl="4" marL="22860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indent="-298450" lvl="5" marL="27432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indent="-298450" lvl="6" marL="32004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indent="-298450" lvl="7" marL="36576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indent="-298450" lvl="8" marL="411480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2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34.jpg"/><Relationship Id="rId5" Type="http://schemas.openxmlformats.org/officeDocument/2006/relationships/image" Target="../media/image7.jpg"/><Relationship Id="rId6" Type="http://schemas.openxmlformats.org/officeDocument/2006/relationships/image" Target="../media/image17.jpg"/><Relationship Id="rId7" Type="http://schemas.openxmlformats.org/officeDocument/2006/relationships/image" Target="../media/image1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png"/><Relationship Id="rId4" Type="http://schemas.openxmlformats.org/officeDocument/2006/relationships/image" Target="../media/image19.jpg"/><Relationship Id="rId5" Type="http://schemas.openxmlformats.org/officeDocument/2006/relationships/image" Target="../media/image34.jpg"/><Relationship Id="rId6" Type="http://schemas.openxmlformats.org/officeDocument/2006/relationships/image" Target="../media/image13.jpg"/><Relationship Id="rId7" Type="http://schemas.openxmlformats.org/officeDocument/2006/relationships/image" Target="../media/image4.jpg"/><Relationship Id="rId8"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11.jpg"/><Relationship Id="rId9" Type="http://schemas.openxmlformats.org/officeDocument/2006/relationships/image" Target="../media/image27.jpg"/><Relationship Id="rId5" Type="http://schemas.openxmlformats.org/officeDocument/2006/relationships/image" Target="../media/image15.jpg"/><Relationship Id="rId6" Type="http://schemas.openxmlformats.org/officeDocument/2006/relationships/image" Target="../media/image31.jpg"/><Relationship Id="rId7" Type="http://schemas.openxmlformats.org/officeDocument/2006/relationships/image" Target="../media/image22.jpg"/><Relationship Id="rId8" Type="http://schemas.openxmlformats.org/officeDocument/2006/relationships/image" Target="../media/image2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4.png"/><Relationship Id="rId4" Type="http://schemas.openxmlformats.org/officeDocument/2006/relationships/image" Target="../media/image21.png"/><Relationship Id="rId5" Type="http://schemas.openxmlformats.org/officeDocument/2006/relationships/image" Target="../media/image10.png"/><Relationship Id="rId6"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18.jpg"/><Relationship Id="rId4" Type="http://schemas.openxmlformats.org/officeDocument/2006/relationships/image" Target="../media/image12.jpg"/><Relationship Id="rId5" Type="http://schemas.openxmlformats.org/officeDocument/2006/relationships/image" Target="../media/image3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hyperlink" Target="https://helicopterstories.co.uk/" TargetMode="External"/><Relationship Id="rId4" Type="http://schemas.openxmlformats.org/officeDocument/2006/relationships/hyperlink" Target="https://www.teachearlyyears.com/product-focus/view/train-your-team-to-use-helicopter-stories" TargetMode="External"/><Relationship Id="rId5"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28.png"/><Relationship Id="rId4" Type="http://schemas.openxmlformats.org/officeDocument/2006/relationships/image" Target="../media/image18.jpg"/><Relationship Id="rId5" Type="http://schemas.openxmlformats.org/officeDocument/2006/relationships/image" Target="../media/image3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3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18.jpg"/><Relationship Id="rId4"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4"/>
          <p:cNvSpPr txBox="1"/>
          <p:nvPr>
            <p:ph type="ctrTitle"/>
          </p:nvPr>
        </p:nvSpPr>
        <p:spPr>
          <a:xfrm>
            <a:off x="105625" y="139550"/>
            <a:ext cx="6020400" cy="13398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Forest of Dean Trust EYFS Networking Event</a:t>
            </a:r>
            <a:endParaRPr/>
          </a:p>
        </p:txBody>
      </p:sp>
      <p:pic>
        <p:nvPicPr>
          <p:cNvPr id="71" name="Google Shape;71;p14"/>
          <p:cNvPicPr preferRelativeResize="0"/>
          <p:nvPr/>
        </p:nvPicPr>
        <p:blipFill>
          <a:blip r:embed="rId3">
            <a:alphaModFix/>
          </a:blip>
          <a:stretch>
            <a:fillRect/>
          </a:stretch>
        </p:blipFill>
        <p:spPr>
          <a:xfrm>
            <a:off x="1828675" y="1652875"/>
            <a:ext cx="2133600" cy="866775"/>
          </a:xfrm>
          <a:prstGeom prst="rect">
            <a:avLst/>
          </a:prstGeom>
          <a:noFill/>
          <a:ln>
            <a:noFill/>
          </a:ln>
        </p:spPr>
      </p:pic>
      <p:graphicFrame>
        <p:nvGraphicFramePr>
          <p:cNvPr id="72" name="Google Shape;72;p14"/>
          <p:cNvGraphicFramePr/>
          <p:nvPr/>
        </p:nvGraphicFramePr>
        <p:xfrm>
          <a:off x="803325" y="2906125"/>
          <a:ext cx="3000000" cy="3000000"/>
        </p:xfrm>
        <a:graphic>
          <a:graphicData uri="http://schemas.openxmlformats.org/drawingml/2006/table">
            <a:tbl>
              <a:tblPr>
                <a:noFill/>
                <a:tableStyleId>{A0D613FB-8D35-4CDB-8851-8B551DDA1EC4}</a:tableStyleId>
              </a:tblPr>
              <a:tblGrid>
                <a:gridCol w="4762600"/>
              </a:tblGrid>
              <a:tr h="736825">
                <a:tc>
                  <a:txBody>
                    <a:bodyPr/>
                    <a:lstStyle/>
                    <a:p>
                      <a:pPr indent="0" lvl="0" marL="0" rtl="0" algn="ctr">
                        <a:spcBef>
                          <a:spcPts val="0"/>
                        </a:spcBef>
                        <a:spcAft>
                          <a:spcPts val="0"/>
                        </a:spcAft>
                        <a:buNone/>
                      </a:pPr>
                      <a:r>
                        <a:rPr lang="en-GB"/>
                        <a:t>Introduction by Gemma Meek (FODT Assistant Headteacher)</a:t>
                      </a:r>
                      <a:endParaRPr/>
                    </a:p>
                    <a:p>
                      <a:pPr indent="0" lvl="0" marL="0" rtl="0" algn="ctr">
                        <a:spcBef>
                          <a:spcPts val="0"/>
                        </a:spcBef>
                        <a:spcAft>
                          <a:spcPts val="0"/>
                        </a:spcAft>
                        <a:buNone/>
                      </a:pPr>
                      <a:r>
                        <a:rPr lang="en-GB"/>
                        <a:t>Presentation by Sophie Clowes Burke (Forest View)</a:t>
                      </a:r>
                      <a:endParaRPr/>
                    </a:p>
                    <a:p>
                      <a:pPr indent="0" lvl="0" marL="0" rtl="0" algn="ctr">
                        <a:spcBef>
                          <a:spcPts val="0"/>
                        </a:spcBef>
                        <a:spcAft>
                          <a:spcPts val="0"/>
                        </a:spcAft>
                        <a:buNone/>
                      </a:pPr>
                      <a:r>
                        <a:rPr lang="en-GB"/>
                        <a:t>Presentation by Joanne Morgan (Drybrook)</a:t>
                      </a:r>
                      <a:endParaRPr/>
                    </a:p>
                  </a:txBody>
                  <a:tcPr marT="63500" marB="63500" marR="63500" marL="63500">
                    <a:solidFill>
                      <a:srgbClr val="CFE2F3"/>
                    </a:solidFill>
                  </a:tcPr>
                </a:tc>
              </a:tr>
              <a:tr h="472025">
                <a:tc>
                  <a:txBody>
                    <a:bodyPr/>
                    <a:lstStyle/>
                    <a:p>
                      <a:pPr indent="0" lvl="0" marL="0" rtl="0" algn="ctr">
                        <a:spcBef>
                          <a:spcPts val="0"/>
                        </a:spcBef>
                        <a:spcAft>
                          <a:spcPts val="0"/>
                        </a:spcAft>
                        <a:buNone/>
                      </a:pPr>
                      <a:r>
                        <a:rPr lang="en-GB"/>
                        <a:t>Opportunity to discuss writing pedagogy and share resources that are used within schools</a:t>
                      </a:r>
                      <a:endParaRPr/>
                    </a:p>
                  </a:txBody>
                  <a:tcPr marT="63500" marB="63500" marR="63500" marL="63500">
                    <a:solidFill>
                      <a:srgbClr val="CFE2F3"/>
                    </a:solidFill>
                  </a:tcPr>
                </a:tc>
              </a:tr>
            </a:tbl>
          </a:graphicData>
        </a:graphic>
      </p:graphicFrame>
      <p:pic>
        <p:nvPicPr>
          <p:cNvPr id="73" name="Google Shape;73;p14"/>
          <p:cNvPicPr preferRelativeResize="0"/>
          <p:nvPr/>
        </p:nvPicPr>
        <p:blipFill>
          <a:blip r:embed="rId4">
            <a:alphaModFix/>
          </a:blip>
          <a:stretch>
            <a:fillRect/>
          </a:stretch>
        </p:blipFill>
        <p:spPr>
          <a:xfrm>
            <a:off x="6068400" y="472975"/>
            <a:ext cx="2854124" cy="40369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5"/>
          <p:cNvSpPr txBox="1"/>
          <p:nvPr>
            <p:ph type="ctrTitle"/>
          </p:nvPr>
        </p:nvSpPr>
        <p:spPr>
          <a:xfrm>
            <a:off x="161575" y="141625"/>
            <a:ext cx="6910200" cy="13602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What challenges do you face as EYFS teachers?</a:t>
            </a:r>
            <a:endParaRPr/>
          </a:p>
        </p:txBody>
      </p:sp>
      <p:sp>
        <p:nvSpPr>
          <p:cNvPr id="79" name="Google Shape;79;p15"/>
          <p:cNvSpPr txBox="1"/>
          <p:nvPr>
            <p:ph idx="1" type="subTitle"/>
          </p:nvPr>
        </p:nvSpPr>
        <p:spPr>
          <a:xfrm>
            <a:off x="454575" y="1462750"/>
            <a:ext cx="6111000" cy="3542100"/>
          </a:xfrm>
          <a:prstGeom prst="rect">
            <a:avLst/>
          </a:prstGeom>
          <a:solidFill>
            <a:srgbClr val="D9EAD3"/>
          </a:solidFill>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b="1" lang="en-GB">
                <a:solidFill>
                  <a:schemeClr val="dk1"/>
                </a:solidFill>
              </a:rPr>
              <a:t>Meeting diverse needs:</a:t>
            </a:r>
            <a:endParaRPr b="1">
              <a:solidFill>
                <a:schemeClr val="dk1"/>
              </a:solidFill>
            </a:endParaRPr>
          </a:p>
          <a:p>
            <a:pPr indent="0" lvl="0" marL="0" rtl="0" algn="l">
              <a:spcBef>
                <a:spcPts val="0"/>
              </a:spcBef>
              <a:spcAft>
                <a:spcPts val="0"/>
              </a:spcAft>
              <a:buNone/>
            </a:pPr>
            <a:r>
              <a:rPr lang="en-GB">
                <a:solidFill>
                  <a:schemeClr val="dk1"/>
                </a:solidFill>
              </a:rPr>
              <a:t>EYFS teachers must adapt their teaching and learning strategies to accommodate a wide range of individual needs, including those with special educational needs (SEND), different cultural backgrounds, and diverse learning styles. </a:t>
            </a:r>
            <a:endParaRPr>
              <a:solidFill>
                <a:schemeClr val="dk1"/>
              </a:solidFill>
            </a:endParaRPr>
          </a:p>
          <a:p>
            <a:pPr indent="0" lvl="0" marL="0" rtl="0" algn="l">
              <a:spcBef>
                <a:spcPts val="0"/>
              </a:spcBef>
              <a:spcAft>
                <a:spcPts val="0"/>
              </a:spcAft>
              <a:buNone/>
            </a:pPr>
            <a:r>
              <a:rPr b="1" lang="en-GB">
                <a:solidFill>
                  <a:schemeClr val="dk1"/>
                </a:solidFill>
              </a:rPr>
              <a:t>Adapting to the EYFS framework:</a:t>
            </a:r>
            <a:endParaRPr b="1">
              <a:solidFill>
                <a:schemeClr val="dk1"/>
              </a:solidFill>
            </a:endParaRPr>
          </a:p>
          <a:p>
            <a:pPr indent="0" lvl="0" marL="0" rtl="0" algn="l">
              <a:spcBef>
                <a:spcPts val="0"/>
              </a:spcBef>
              <a:spcAft>
                <a:spcPts val="0"/>
              </a:spcAft>
              <a:buNone/>
            </a:pPr>
            <a:r>
              <a:rPr lang="en-GB">
                <a:solidFill>
                  <a:schemeClr val="dk1"/>
                </a:solidFill>
              </a:rPr>
              <a:t>The EYFS framework requires teachers to implement specific learning goals and activities, which can present challenges in balancing curriculum requirements with children's interests and needs. </a:t>
            </a:r>
            <a:endParaRPr>
              <a:solidFill>
                <a:schemeClr val="dk1"/>
              </a:solidFill>
            </a:endParaRPr>
          </a:p>
          <a:p>
            <a:pPr indent="0" lvl="0" marL="0" rtl="0" algn="l">
              <a:spcBef>
                <a:spcPts val="0"/>
              </a:spcBef>
              <a:spcAft>
                <a:spcPts val="0"/>
              </a:spcAft>
              <a:buNone/>
            </a:pPr>
            <a:r>
              <a:rPr b="1" lang="en-GB">
                <a:solidFill>
                  <a:schemeClr val="dk1"/>
                </a:solidFill>
              </a:rPr>
              <a:t>Balancing teaching and care:</a:t>
            </a:r>
            <a:endParaRPr b="1">
              <a:solidFill>
                <a:schemeClr val="dk1"/>
              </a:solidFill>
            </a:endParaRPr>
          </a:p>
          <a:p>
            <a:pPr indent="0" lvl="0" marL="0" rtl="0" algn="l">
              <a:spcBef>
                <a:spcPts val="0"/>
              </a:spcBef>
              <a:spcAft>
                <a:spcPts val="0"/>
              </a:spcAft>
              <a:buNone/>
            </a:pPr>
            <a:r>
              <a:rPr lang="en-GB">
                <a:solidFill>
                  <a:schemeClr val="dk1"/>
                </a:solidFill>
              </a:rPr>
              <a:t>EYFS teachers are responsible for both the educational and care aspects of children's development, which can be challenging to balance effectively. </a:t>
            </a:r>
            <a:endParaRPr>
              <a:solidFill>
                <a:schemeClr val="dk1"/>
              </a:solidFill>
            </a:endParaRPr>
          </a:p>
          <a:p>
            <a:pPr indent="0" lvl="0" marL="0" rtl="0" algn="l">
              <a:spcBef>
                <a:spcPts val="0"/>
              </a:spcBef>
              <a:spcAft>
                <a:spcPts val="0"/>
              </a:spcAft>
              <a:buNone/>
            </a:pPr>
            <a:r>
              <a:rPr b="1" lang="en-GB">
                <a:solidFill>
                  <a:schemeClr val="dk1"/>
                </a:solidFill>
              </a:rPr>
              <a:t>Supporting children's emotional well-being:</a:t>
            </a:r>
            <a:endParaRPr b="1">
              <a:solidFill>
                <a:schemeClr val="dk1"/>
              </a:solidFill>
            </a:endParaRPr>
          </a:p>
          <a:p>
            <a:pPr indent="0" lvl="0" marL="0" rtl="0" algn="l">
              <a:spcBef>
                <a:spcPts val="0"/>
              </a:spcBef>
              <a:spcAft>
                <a:spcPts val="0"/>
              </a:spcAft>
              <a:buNone/>
            </a:pPr>
            <a:r>
              <a:rPr lang="en-GB">
                <a:solidFill>
                  <a:schemeClr val="dk1"/>
                </a:solidFill>
              </a:rPr>
              <a:t>Teachers need to be sensitive to children's emotional needs and provide support when they experience difficulties, such as aggression, anxiety, or separation anxiety. </a:t>
            </a:r>
            <a:endParaRPr>
              <a:solidFill>
                <a:schemeClr val="dk1"/>
              </a:solidFill>
            </a:endParaRPr>
          </a:p>
          <a:p>
            <a:pPr indent="0" lvl="0" marL="0" rtl="0" algn="l">
              <a:spcBef>
                <a:spcPts val="0"/>
              </a:spcBef>
              <a:spcAft>
                <a:spcPts val="0"/>
              </a:spcAft>
              <a:buNone/>
            </a:pPr>
            <a:r>
              <a:rPr b="1" lang="en-GB">
                <a:solidFill>
                  <a:schemeClr val="dk1"/>
                </a:solidFill>
              </a:rPr>
              <a:t>Engaging parents:</a:t>
            </a:r>
            <a:r>
              <a:rPr lang="en-GB">
                <a:solidFill>
                  <a:schemeClr val="dk1"/>
                </a:solidFill>
              </a:rPr>
              <a:t> </a:t>
            </a:r>
            <a:endParaRPr>
              <a:solidFill>
                <a:schemeClr val="dk1"/>
              </a:solidFill>
            </a:endParaRPr>
          </a:p>
          <a:p>
            <a:pPr indent="0" lvl="0" marL="0" rtl="0" algn="l">
              <a:spcBef>
                <a:spcPts val="0"/>
              </a:spcBef>
              <a:spcAft>
                <a:spcPts val="0"/>
              </a:spcAft>
              <a:buNone/>
            </a:pPr>
            <a:r>
              <a:rPr lang="en-GB">
                <a:solidFill>
                  <a:schemeClr val="dk1"/>
                </a:solidFill>
              </a:rPr>
              <a:t>Effective communication and collaboration with parents are crucial for supporting children's learning and development, but this can be challenging due to language barriers, cultural differences, or limited resources.</a:t>
            </a:r>
            <a:endParaRPr>
              <a:solidFill>
                <a:schemeClr val="dk1"/>
              </a:solidFill>
            </a:endParaRPr>
          </a:p>
        </p:txBody>
      </p:sp>
      <p:pic>
        <p:nvPicPr>
          <p:cNvPr id="80" name="Google Shape;80;p15"/>
          <p:cNvPicPr preferRelativeResize="0"/>
          <p:nvPr/>
        </p:nvPicPr>
        <p:blipFill>
          <a:blip r:embed="rId3">
            <a:alphaModFix/>
          </a:blip>
          <a:stretch>
            <a:fillRect/>
          </a:stretch>
        </p:blipFill>
        <p:spPr>
          <a:xfrm>
            <a:off x="6744900" y="1045700"/>
            <a:ext cx="2248649" cy="3180525"/>
          </a:xfrm>
          <a:prstGeom prst="rect">
            <a:avLst/>
          </a:prstGeom>
          <a:noFill/>
          <a:ln>
            <a:noFill/>
          </a:ln>
        </p:spPr>
      </p:pic>
      <p:pic>
        <p:nvPicPr>
          <p:cNvPr id="81" name="Google Shape;81;p15"/>
          <p:cNvPicPr preferRelativeResize="0"/>
          <p:nvPr/>
        </p:nvPicPr>
        <p:blipFill>
          <a:blip r:embed="rId4">
            <a:alphaModFix/>
          </a:blip>
          <a:stretch>
            <a:fillRect/>
          </a:stretch>
        </p:blipFill>
        <p:spPr>
          <a:xfrm>
            <a:off x="7561575" y="38950"/>
            <a:ext cx="1489575" cy="605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85" name="Shape 85"/>
        <p:cNvGrpSpPr/>
        <p:nvPr/>
      </p:nvGrpSpPr>
      <p:grpSpPr>
        <a:xfrm>
          <a:off x="0" y="0"/>
          <a:ext cx="0" cy="0"/>
          <a:chOff x="0" y="0"/>
          <a:chExt cx="0" cy="0"/>
        </a:xfrm>
      </p:grpSpPr>
      <p:sp>
        <p:nvSpPr>
          <p:cNvPr id="86" name="Google Shape;86;p16"/>
          <p:cNvSpPr txBox="1"/>
          <p:nvPr>
            <p:ph type="ctrTitle"/>
          </p:nvPr>
        </p:nvSpPr>
        <p:spPr>
          <a:xfrm>
            <a:off x="698438" y="2014086"/>
            <a:ext cx="7259100" cy="1360800"/>
          </a:xfrm>
          <a:prstGeom prst="rect">
            <a:avLst/>
          </a:prstGeom>
          <a:noFill/>
          <a:ln>
            <a:noFill/>
          </a:ln>
        </p:spPr>
        <p:txBody>
          <a:bodyPr anchorCtr="0" anchor="b" bIns="34275" lIns="68575" spcFirstLastPara="1" rIns="68575" wrap="square" tIns="34275">
            <a:normAutofit fontScale="90000"/>
          </a:bodyPr>
          <a:lstStyle/>
          <a:p>
            <a:pPr indent="0" lvl="0" marL="0" rtl="0" algn="ctr">
              <a:lnSpc>
                <a:spcPct val="80000"/>
              </a:lnSpc>
              <a:spcBef>
                <a:spcPts val="0"/>
              </a:spcBef>
              <a:spcAft>
                <a:spcPts val="0"/>
              </a:spcAft>
              <a:buClr>
                <a:schemeClr val="dk2"/>
              </a:buClr>
              <a:buSzPct val="100000"/>
              <a:buFont typeface="Arial"/>
              <a:buNone/>
            </a:pP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r>
              <a:rPr lang="en-GB" sz="4500">
                <a:solidFill>
                  <a:schemeClr val="dk2"/>
                </a:solidFill>
                <a:latin typeface="Arial"/>
                <a:ea typeface="Arial"/>
                <a:cs typeface="Arial"/>
                <a:sym typeface="Arial"/>
              </a:rPr>
              <a:t>Drawing Club </a:t>
            </a:r>
            <a:br>
              <a:rPr lang="en-GB" sz="4500">
                <a:solidFill>
                  <a:schemeClr val="dk2"/>
                </a:solidFill>
                <a:latin typeface="Arial"/>
                <a:ea typeface="Arial"/>
                <a:cs typeface="Arial"/>
                <a:sym typeface="Arial"/>
              </a:rPr>
            </a:br>
            <a:r>
              <a:rPr lang="en-GB" sz="4500">
                <a:solidFill>
                  <a:schemeClr val="dk2"/>
                </a:solidFill>
                <a:latin typeface="Arial"/>
                <a:ea typeface="Arial"/>
                <a:cs typeface="Arial"/>
                <a:sym typeface="Arial"/>
              </a:rPr>
              <a:t> </a:t>
            </a:r>
            <a:br>
              <a:rPr lang="en-GB" sz="4500">
                <a:solidFill>
                  <a:schemeClr val="dk2"/>
                </a:solidFill>
                <a:latin typeface="Arial"/>
                <a:ea typeface="Arial"/>
                <a:cs typeface="Arial"/>
                <a:sym typeface="Arial"/>
              </a:rPr>
            </a:br>
            <a:r>
              <a:rPr lang="en-GB" sz="4500">
                <a:solidFill>
                  <a:schemeClr val="dk2"/>
                </a:solidFill>
                <a:latin typeface="Arial"/>
                <a:ea typeface="Arial"/>
                <a:cs typeface="Arial"/>
                <a:sym typeface="Arial"/>
              </a:rPr>
              <a:t>EYFS </a:t>
            </a:r>
            <a:br>
              <a:rPr lang="en-GB" sz="4500">
                <a:solidFill>
                  <a:schemeClr val="dk2"/>
                </a:solidFill>
                <a:latin typeface="Arial"/>
                <a:ea typeface="Arial"/>
                <a:cs typeface="Arial"/>
                <a:sym typeface="Arial"/>
              </a:rPr>
            </a:br>
            <a:r>
              <a:rPr lang="en-GB" sz="4500">
                <a:solidFill>
                  <a:schemeClr val="dk2"/>
                </a:solidFill>
                <a:latin typeface="Arial"/>
                <a:ea typeface="Arial"/>
                <a:cs typeface="Arial"/>
                <a:sym typeface="Arial"/>
              </a:rPr>
              <a:t>  </a:t>
            </a:r>
            <a:br>
              <a:rPr lang="en-GB" sz="4500">
                <a:solidFill>
                  <a:schemeClr val="dk2"/>
                </a:solidFill>
                <a:latin typeface="Arial"/>
                <a:ea typeface="Arial"/>
                <a:cs typeface="Arial"/>
                <a:sym typeface="Arial"/>
              </a:rPr>
            </a:br>
            <a:endParaRPr sz="4500">
              <a:solidFill>
                <a:schemeClr val="dk2"/>
              </a:solidFill>
              <a:latin typeface="Arial"/>
              <a:ea typeface="Arial"/>
              <a:cs typeface="Arial"/>
              <a:sym typeface="Arial"/>
            </a:endParaRPr>
          </a:p>
        </p:txBody>
      </p:sp>
      <p:pic>
        <p:nvPicPr>
          <p:cNvPr descr="Forest View Primary School Logo" id="87" name="Google Shape;87;p16"/>
          <p:cNvPicPr preferRelativeResize="0"/>
          <p:nvPr/>
        </p:nvPicPr>
        <p:blipFill rotWithShape="1">
          <a:blip r:embed="rId3">
            <a:alphaModFix/>
          </a:blip>
          <a:srcRect b="0" l="0" r="0" t="0"/>
          <a:stretch/>
        </p:blipFill>
        <p:spPr>
          <a:xfrm>
            <a:off x="3567912" y="2694511"/>
            <a:ext cx="1520292" cy="152029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86"/>
                                        </p:tgtEl>
                                        <p:attrNameLst>
                                          <p:attrName>style.visibility</p:attrName>
                                        </p:attrNameLst>
                                      </p:cBhvr>
                                      <p:to>
                                        <p:strVal val="visible"/>
                                      </p:to>
                                    </p:set>
                                    <p:animEffect filter="fade" transition="in">
                                      <p:cBhvr>
                                        <p:cTn dur="1000"/>
                                        <p:tgtEl>
                                          <p:spTgt spid="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91" name="Shape 91"/>
        <p:cNvGrpSpPr/>
        <p:nvPr/>
      </p:nvGrpSpPr>
      <p:grpSpPr>
        <a:xfrm>
          <a:off x="0" y="0"/>
          <a:ext cx="0" cy="0"/>
          <a:chOff x="0" y="0"/>
          <a:chExt cx="0" cy="0"/>
        </a:xfrm>
      </p:grpSpPr>
      <p:sp>
        <p:nvSpPr>
          <p:cNvPr id="92" name="Google Shape;92;p17"/>
          <p:cNvSpPr txBox="1"/>
          <p:nvPr>
            <p:ph type="ctrTitle"/>
          </p:nvPr>
        </p:nvSpPr>
        <p:spPr>
          <a:xfrm>
            <a:off x="959340" y="3176965"/>
            <a:ext cx="7259100" cy="1360800"/>
          </a:xfrm>
          <a:prstGeom prst="rect">
            <a:avLst/>
          </a:prstGeom>
          <a:noFill/>
          <a:ln>
            <a:noFill/>
          </a:ln>
        </p:spPr>
        <p:txBody>
          <a:bodyPr anchorCtr="0" anchor="b" bIns="34275" lIns="68575" spcFirstLastPara="1" rIns="68575" wrap="square" tIns="34275">
            <a:noAutofit/>
          </a:bodyPr>
          <a:lstStyle/>
          <a:p>
            <a:pPr indent="0" lvl="0" marL="0" rtl="0" algn="ctr">
              <a:lnSpc>
                <a:spcPct val="80000"/>
              </a:lnSpc>
              <a:spcBef>
                <a:spcPts val="0"/>
              </a:spcBef>
              <a:spcAft>
                <a:spcPts val="0"/>
              </a:spcAft>
              <a:buClr>
                <a:schemeClr val="dk2"/>
              </a:buClr>
              <a:buSzPts val="1800"/>
              <a:buFont typeface="Arial"/>
              <a:buNone/>
            </a:pP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r>
              <a:rPr lang="en-GB" sz="1800">
                <a:solidFill>
                  <a:schemeClr val="dk2"/>
                </a:solidFill>
                <a:latin typeface="Arial"/>
                <a:ea typeface="Arial"/>
                <a:cs typeface="Arial"/>
                <a:sym typeface="Arial"/>
              </a:rPr>
              <a:t>Do you love books and stories? Do you want to open up the magic world of tales and story to children whilst at the same time enriching their language skills, developing their fine motor and spending Time Together with them? Are you looking for an approach that immerses children into a world full of imagination where anything can happen and often does?</a:t>
            </a: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r>
              <a:rPr lang="en-GB" sz="1800">
                <a:solidFill>
                  <a:schemeClr val="dk2"/>
                </a:solidFill>
                <a:latin typeface="Arial"/>
                <a:ea typeface="Arial"/>
                <a:cs typeface="Arial"/>
                <a:sym typeface="Arial"/>
              </a:rPr>
              <a:t>If so, then Drawing Club is definitely for you. The progress children can make through Drawing Club across all areas of child development is exceptional with the added bonus of confidence and joy, and it comes with a tonne of resources to get your adventure started.</a:t>
            </a:r>
            <a:br>
              <a:rPr lang="en-GB" sz="1800">
                <a:solidFill>
                  <a:schemeClr val="dk2"/>
                </a:solidFill>
                <a:latin typeface="Arial"/>
                <a:ea typeface="Arial"/>
                <a:cs typeface="Arial"/>
                <a:sym typeface="Arial"/>
              </a:rPr>
            </a:br>
            <a:r>
              <a:rPr lang="en-GB" sz="1800">
                <a:solidFill>
                  <a:schemeClr val="dk2"/>
                </a:solidFill>
                <a:latin typeface="Arial"/>
                <a:ea typeface="Arial"/>
                <a:cs typeface="Arial"/>
                <a:sym typeface="Arial"/>
              </a:rPr>
              <a:t>  </a:t>
            </a:r>
            <a:br>
              <a:rPr lang="en-GB" sz="1800">
                <a:solidFill>
                  <a:schemeClr val="dk2"/>
                </a:solidFill>
                <a:latin typeface="Arial"/>
                <a:ea typeface="Arial"/>
                <a:cs typeface="Arial"/>
                <a:sym typeface="Arial"/>
              </a:rPr>
            </a:br>
            <a:r>
              <a:rPr lang="en-GB" sz="1800">
                <a:solidFill>
                  <a:schemeClr val="dk2"/>
                </a:solidFill>
                <a:latin typeface="Arial"/>
                <a:ea typeface="Arial"/>
                <a:cs typeface="Arial"/>
                <a:sym typeface="Arial"/>
              </a:rPr>
              <a:t>Why we use drawing club at Forest View-boys, engagement, fine motor skills, EAL and language </a:t>
            </a:r>
            <a:endParaRPr sz="1800">
              <a:solidFill>
                <a:schemeClr val="dk2"/>
              </a:solidFill>
              <a:latin typeface="Arial"/>
              <a:ea typeface="Arial"/>
              <a:cs typeface="Arial"/>
              <a:sym typeface="Arial"/>
            </a:endParaRPr>
          </a:p>
        </p:txBody>
      </p:sp>
      <p:pic>
        <p:nvPicPr>
          <p:cNvPr id="93" name="Google Shape;93;p17"/>
          <p:cNvPicPr preferRelativeResize="0"/>
          <p:nvPr/>
        </p:nvPicPr>
        <p:blipFill rotWithShape="1">
          <a:blip r:embed="rId3">
            <a:alphaModFix/>
          </a:blip>
          <a:srcRect b="0" l="0" r="0" t="0"/>
          <a:stretch/>
        </p:blipFill>
        <p:spPr>
          <a:xfrm>
            <a:off x="347722" y="178901"/>
            <a:ext cx="1118875" cy="9299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92"/>
                                        </p:tgtEl>
                                        <p:attrNameLst>
                                          <p:attrName>style.visibility</p:attrName>
                                        </p:attrNameLst>
                                      </p:cBhvr>
                                      <p:to>
                                        <p:strVal val="visible"/>
                                      </p:to>
                                    </p:set>
                                    <p:animEffect filter="fade" transition="in">
                                      <p:cBhvr>
                                        <p:cTn dur="1000"/>
                                        <p:tgtEl>
                                          <p:spTgt spid="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97" name="Shape 97"/>
        <p:cNvGrpSpPr/>
        <p:nvPr/>
      </p:nvGrpSpPr>
      <p:grpSpPr>
        <a:xfrm>
          <a:off x="0" y="0"/>
          <a:ext cx="0" cy="0"/>
          <a:chOff x="0" y="0"/>
          <a:chExt cx="0" cy="0"/>
        </a:xfrm>
      </p:grpSpPr>
      <p:sp>
        <p:nvSpPr>
          <p:cNvPr id="98" name="Google Shape;98;p18"/>
          <p:cNvSpPr txBox="1"/>
          <p:nvPr>
            <p:ph type="ctrTitle"/>
          </p:nvPr>
        </p:nvSpPr>
        <p:spPr>
          <a:xfrm>
            <a:off x="959340" y="3176965"/>
            <a:ext cx="7259100" cy="1360800"/>
          </a:xfrm>
          <a:prstGeom prst="rect">
            <a:avLst/>
          </a:prstGeom>
          <a:noFill/>
          <a:ln>
            <a:noFill/>
          </a:ln>
        </p:spPr>
        <p:txBody>
          <a:bodyPr anchorCtr="0" anchor="b" bIns="34275" lIns="68575" spcFirstLastPara="1" rIns="68575" wrap="square" tIns="34275">
            <a:noAutofit/>
          </a:bodyPr>
          <a:lstStyle/>
          <a:p>
            <a:pPr indent="0" lvl="0" marL="0" rtl="0" algn="ctr">
              <a:lnSpc>
                <a:spcPct val="80000"/>
              </a:lnSpc>
              <a:spcBef>
                <a:spcPts val="0"/>
              </a:spcBef>
              <a:spcAft>
                <a:spcPts val="0"/>
              </a:spcAft>
              <a:buClr>
                <a:schemeClr val="dk2"/>
              </a:buClr>
              <a:buSzPts val="1800"/>
              <a:buFont typeface="Arial"/>
              <a:buNone/>
            </a:pP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r>
              <a:rPr lang="en-GB" sz="1800">
                <a:solidFill>
                  <a:schemeClr val="dk2"/>
                </a:solidFill>
                <a:latin typeface="Arial"/>
                <a:ea typeface="Arial"/>
                <a:cs typeface="Arial"/>
                <a:sym typeface="Arial"/>
              </a:rPr>
              <a:t>  </a:t>
            </a:r>
            <a:br>
              <a:rPr lang="en-GB" sz="1800">
                <a:solidFill>
                  <a:schemeClr val="dk2"/>
                </a:solidFill>
                <a:latin typeface="Arial"/>
                <a:ea typeface="Arial"/>
                <a:cs typeface="Arial"/>
                <a:sym typeface="Arial"/>
              </a:rPr>
            </a:br>
            <a:endParaRPr sz="1800">
              <a:solidFill>
                <a:schemeClr val="dk2"/>
              </a:solidFill>
              <a:latin typeface="Arial"/>
              <a:ea typeface="Arial"/>
              <a:cs typeface="Arial"/>
              <a:sym typeface="Arial"/>
            </a:endParaRPr>
          </a:p>
        </p:txBody>
      </p:sp>
      <p:pic>
        <p:nvPicPr>
          <p:cNvPr id="99" name="Google Shape;99;p18"/>
          <p:cNvPicPr preferRelativeResize="0"/>
          <p:nvPr/>
        </p:nvPicPr>
        <p:blipFill rotWithShape="1">
          <a:blip r:embed="rId3">
            <a:alphaModFix/>
          </a:blip>
          <a:srcRect b="0" l="0" r="0" t="0"/>
          <a:stretch/>
        </p:blipFill>
        <p:spPr>
          <a:xfrm>
            <a:off x="347714" y="178904"/>
            <a:ext cx="1650206" cy="1371600"/>
          </a:xfrm>
          <a:prstGeom prst="rect">
            <a:avLst/>
          </a:prstGeom>
          <a:noFill/>
          <a:ln>
            <a:noFill/>
          </a:ln>
        </p:spPr>
      </p:pic>
      <p:pic>
        <p:nvPicPr>
          <p:cNvPr id="100" name="Google Shape;100;p18"/>
          <p:cNvPicPr preferRelativeResize="0"/>
          <p:nvPr/>
        </p:nvPicPr>
        <p:blipFill rotWithShape="1">
          <a:blip r:embed="rId4">
            <a:alphaModFix/>
          </a:blip>
          <a:srcRect b="0" l="0" r="0" t="0"/>
          <a:stretch/>
        </p:blipFill>
        <p:spPr>
          <a:xfrm>
            <a:off x="2176825" y="1044210"/>
            <a:ext cx="6650831" cy="3657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98"/>
                                        </p:tgtEl>
                                        <p:attrNameLst>
                                          <p:attrName>style.visibility</p:attrName>
                                        </p:attrNameLst>
                                      </p:cBhvr>
                                      <p:to>
                                        <p:strVal val="visible"/>
                                      </p:to>
                                    </p:set>
                                    <p:animEffect filter="fade" transition="in">
                                      <p:cBhvr>
                                        <p:cTn dur="1000"/>
                                        <p:tgtEl>
                                          <p:spTgt spid="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4" name="Shape 104"/>
        <p:cNvGrpSpPr/>
        <p:nvPr/>
      </p:nvGrpSpPr>
      <p:grpSpPr>
        <a:xfrm>
          <a:off x="0" y="0"/>
          <a:ext cx="0" cy="0"/>
          <a:chOff x="0" y="0"/>
          <a:chExt cx="0" cy="0"/>
        </a:xfrm>
      </p:grpSpPr>
      <p:sp>
        <p:nvSpPr>
          <p:cNvPr id="105" name="Google Shape;105;p19"/>
          <p:cNvSpPr/>
          <p:nvPr/>
        </p:nvSpPr>
        <p:spPr>
          <a:xfrm>
            <a:off x="0" y="0"/>
            <a:ext cx="9144000" cy="5143500"/>
          </a:xfrm>
          <a:prstGeom prst="rect">
            <a:avLst/>
          </a:prstGeom>
          <a:solidFill>
            <a:schemeClr val="lt1"/>
          </a:soli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106" name="Google Shape;106;p19"/>
          <p:cNvSpPr txBox="1"/>
          <p:nvPr>
            <p:ph type="title"/>
          </p:nvPr>
        </p:nvSpPr>
        <p:spPr>
          <a:xfrm>
            <a:off x="103910" y="794920"/>
            <a:ext cx="3276600" cy="3553800"/>
          </a:xfrm>
          <a:prstGeom prst="rect">
            <a:avLst/>
          </a:prstGeom>
          <a:noFill/>
          <a:ln>
            <a:noFill/>
          </a:ln>
        </p:spPr>
        <p:txBody>
          <a:bodyPr anchorCtr="0" anchor="ctr" bIns="34275" lIns="68575" spcFirstLastPara="1" rIns="68575" wrap="square" tIns="34275">
            <a:normAutofit/>
          </a:bodyPr>
          <a:lstStyle/>
          <a:p>
            <a:pPr indent="0" lvl="0" marL="0" rtl="0" algn="ctr">
              <a:lnSpc>
                <a:spcPct val="85000"/>
              </a:lnSpc>
              <a:spcBef>
                <a:spcPts val="0"/>
              </a:spcBef>
              <a:spcAft>
                <a:spcPts val="0"/>
              </a:spcAft>
              <a:buClr>
                <a:schemeClr val="accent1"/>
              </a:buClr>
              <a:buSzPts val="4500"/>
              <a:buFont typeface="Arial"/>
              <a:buNone/>
            </a:pPr>
            <a:r>
              <a:rPr lang="en-GB" sz="4500">
                <a:latin typeface="Arial"/>
                <a:ea typeface="Arial"/>
                <a:cs typeface="Arial"/>
                <a:sym typeface="Arial"/>
              </a:rPr>
              <a:t>Key Vocabulary</a:t>
            </a:r>
            <a:endParaRPr/>
          </a:p>
        </p:txBody>
      </p:sp>
      <p:sp>
        <p:nvSpPr>
          <p:cNvPr id="107" name="Google Shape;107;p19"/>
          <p:cNvSpPr/>
          <p:nvPr/>
        </p:nvSpPr>
        <p:spPr>
          <a:xfrm>
            <a:off x="3490722" y="0"/>
            <a:ext cx="5653500" cy="5143500"/>
          </a:xfrm>
          <a:prstGeom prst="rect">
            <a:avLst/>
          </a:prstGeom>
          <a:solidFill>
            <a:schemeClr val="accent1"/>
          </a:solidFill>
          <a:ln>
            <a:noFill/>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pic>
        <p:nvPicPr>
          <p:cNvPr id="108" name="Google Shape;108;p19"/>
          <p:cNvPicPr preferRelativeResize="0"/>
          <p:nvPr>
            <p:ph idx="1" type="body"/>
          </p:nvPr>
        </p:nvPicPr>
        <p:blipFill rotWithShape="1">
          <a:blip r:embed="rId3">
            <a:alphaModFix/>
          </a:blip>
          <a:srcRect b="0" l="0" r="0" t="0"/>
          <a:stretch/>
        </p:blipFill>
        <p:spPr>
          <a:xfrm>
            <a:off x="4909406" y="795338"/>
            <a:ext cx="2563800" cy="3538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112" name="Shape 112"/>
        <p:cNvGrpSpPr/>
        <p:nvPr/>
      </p:nvGrpSpPr>
      <p:grpSpPr>
        <a:xfrm>
          <a:off x="0" y="0"/>
          <a:ext cx="0" cy="0"/>
          <a:chOff x="0" y="0"/>
          <a:chExt cx="0" cy="0"/>
        </a:xfrm>
      </p:grpSpPr>
      <p:sp>
        <p:nvSpPr>
          <p:cNvPr id="113" name="Google Shape;113;p20"/>
          <p:cNvSpPr txBox="1"/>
          <p:nvPr>
            <p:ph type="ctrTitle"/>
          </p:nvPr>
        </p:nvSpPr>
        <p:spPr>
          <a:xfrm>
            <a:off x="959340" y="3176965"/>
            <a:ext cx="7259100" cy="1360800"/>
          </a:xfrm>
          <a:prstGeom prst="rect">
            <a:avLst/>
          </a:prstGeom>
          <a:noFill/>
          <a:ln>
            <a:noFill/>
          </a:ln>
        </p:spPr>
        <p:txBody>
          <a:bodyPr anchorCtr="0" anchor="b" bIns="34275" lIns="68575" spcFirstLastPara="1" rIns="68575" wrap="square" tIns="34275">
            <a:noAutofit/>
          </a:bodyPr>
          <a:lstStyle/>
          <a:p>
            <a:pPr indent="0" lvl="0" marL="0" rtl="0" algn="ctr">
              <a:lnSpc>
                <a:spcPct val="80000"/>
              </a:lnSpc>
              <a:spcBef>
                <a:spcPts val="0"/>
              </a:spcBef>
              <a:spcAft>
                <a:spcPts val="0"/>
              </a:spcAft>
              <a:buClr>
                <a:schemeClr val="dk2"/>
              </a:buClr>
              <a:buSzPts val="1800"/>
              <a:buFont typeface="Arial"/>
              <a:buNone/>
            </a:pP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endParaRPr sz="1800">
              <a:solidFill>
                <a:schemeClr val="dk2"/>
              </a:solidFill>
              <a:latin typeface="Arial"/>
              <a:ea typeface="Arial"/>
              <a:cs typeface="Arial"/>
              <a:sym typeface="Arial"/>
            </a:endParaRPr>
          </a:p>
        </p:txBody>
      </p:sp>
      <p:pic>
        <p:nvPicPr>
          <p:cNvPr id="114" name="Google Shape;114;p20"/>
          <p:cNvPicPr preferRelativeResize="0"/>
          <p:nvPr/>
        </p:nvPicPr>
        <p:blipFill rotWithShape="1">
          <a:blip r:embed="rId3">
            <a:alphaModFix/>
          </a:blip>
          <a:srcRect b="0" l="0" r="0" t="0"/>
          <a:stretch/>
        </p:blipFill>
        <p:spPr>
          <a:xfrm>
            <a:off x="347714" y="178904"/>
            <a:ext cx="1650206" cy="1371600"/>
          </a:xfrm>
          <a:prstGeom prst="rect">
            <a:avLst/>
          </a:prstGeom>
          <a:noFill/>
          <a:ln>
            <a:noFill/>
          </a:ln>
        </p:spPr>
      </p:pic>
      <p:pic>
        <p:nvPicPr>
          <p:cNvPr id="115" name="Google Shape;115;p20"/>
          <p:cNvPicPr preferRelativeResize="0"/>
          <p:nvPr/>
        </p:nvPicPr>
        <p:blipFill rotWithShape="1">
          <a:blip r:embed="rId4">
            <a:alphaModFix/>
          </a:blip>
          <a:srcRect b="0" l="0" r="0" t="0"/>
          <a:stretch/>
        </p:blipFill>
        <p:spPr>
          <a:xfrm>
            <a:off x="6686023" y="2437235"/>
            <a:ext cx="1756166" cy="2339995"/>
          </a:xfrm>
          <a:prstGeom prst="rect">
            <a:avLst/>
          </a:prstGeom>
          <a:noFill/>
          <a:ln>
            <a:noFill/>
          </a:ln>
        </p:spPr>
      </p:pic>
      <p:pic>
        <p:nvPicPr>
          <p:cNvPr id="116" name="Google Shape;116;p20"/>
          <p:cNvPicPr preferRelativeResize="0"/>
          <p:nvPr/>
        </p:nvPicPr>
        <p:blipFill rotWithShape="1">
          <a:blip r:embed="rId5">
            <a:alphaModFix/>
          </a:blip>
          <a:srcRect b="0" l="0" r="0" t="0"/>
          <a:stretch/>
        </p:blipFill>
        <p:spPr>
          <a:xfrm>
            <a:off x="3791838" y="2795145"/>
            <a:ext cx="1594244" cy="2124488"/>
          </a:xfrm>
          <a:prstGeom prst="rect">
            <a:avLst/>
          </a:prstGeom>
          <a:noFill/>
          <a:ln>
            <a:noFill/>
          </a:ln>
        </p:spPr>
      </p:pic>
      <p:pic>
        <p:nvPicPr>
          <p:cNvPr id="117" name="Google Shape;117;p20"/>
          <p:cNvPicPr preferRelativeResize="0"/>
          <p:nvPr/>
        </p:nvPicPr>
        <p:blipFill rotWithShape="1">
          <a:blip r:embed="rId6">
            <a:alphaModFix/>
          </a:blip>
          <a:srcRect b="0" l="0" r="0" t="0"/>
          <a:stretch/>
        </p:blipFill>
        <p:spPr>
          <a:xfrm>
            <a:off x="836992" y="1937497"/>
            <a:ext cx="2204200" cy="2936970"/>
          </a:xfrm>
          <a:prstGeom prst="rect">
            <a:avLst/>
          </a:prstGeom>
          <a:noFill/>
          <a:ln>
            <a:noFill/>
          </a:ln>
        </p:spPr>
      </p:pic>
      <p:pic>
        <p:nvPicPr>
          <p:cNvPr id="118" name="Google Shape;118;p20"/>
          <p:cNvPicPr preferRelativeResize="0"/>
          <p:nvPr/>
        </p:nvPicPr>
        <p:blipFill rotWithShape="1">
          <a:blip r:embed="rId7">
            <a:alphaModFix/>
          </a:blip>
          <a:srcRect b="0" l="0" r="0" t="0"/>
          <a:stretch/>
        </p:blipFill>
        <p:spPr>
          <a:xfrm rot="5400000">
            <a:off x="3757108" y="-121553"/>
            <a:ext cx="2212996" cy="294903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13"/>
                                        </p:tgtEl>
                                        <p:attrNameLst>
                                          <p:attrName>style.visibility</p:attrName>
                                        </p:attrNameLst>
                                      </p:cBhvr>
                                      <p:to>
                                        <p:strVal val="visible"/>
                                      </p:to>
                                    </p:set>
                                    <p:animEffect filter="fade" transition="in">
                                      <p:cBhvr>
                                        <p:cTn dur="1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122" name="Shape 122"/>
        <p:cNvGrpSpPr/>
        <p:nvPr/>
      </p:nvGrpSpPr>
      <p:grpSpPr>
        <a:xfrm>
          <a:off x="0" y="0"/>
          <a:ext cx="0" cy="0"/>
          <a:chOff x="0" y="0"/>
          <a:chExt cx="0" cy="0"/>
        </a:xfrm>
      </p:grpSpPr>
      <p:sp>
        <p:nvSpPr>
          <p:cNvPr id="123" name="Google Shape;123;p21"/>
          <p:cNvSpPr txBox="1"/>
          <p:nvPr>
            <p:ph type="ctrTitle"/>
          </p:nvPr>
        </p:nvSpPr>
        <p:spPr>
          <a:xfrm>
            <a:off x="959340" y="3176965"/>
            <a:ext cx="7259100" cy="1360800"/>
          </a:xfrm>
          <a:prstGeom prst="rect">
            <a:avLst/>
          </a:prstGeom>
          <a:noFill/>
          <a:ln>
            <a:noFill/>
          </a:ln>
        </p:spPr>
        <p:txBody>
          <a:bodyPr anchorCtr="0" anchor="b" bIns="34275" lIns="68575" spcFirstLastPara="1" rIns="68575" wrap="square" tIns="34275">
            <a:noAutofit/>
          </a:bodyPr>
          <a:lstStyle/>
          <a:p>
            <a:pPr indent="0" lvl="0" marL="0" rtl="0" algn="ctr">
              <a:lnSpc>
                <a:spcPct val="80000"/>
              </a:lnSpc>
              <a:spcBef>
                <a:spcPts val="0"/>
              </a:spcBef>
              <a:spcAft>
                <a:spcPts val="0"/>
              </a:spcAft>
              <a:buClr>
                <a:schemeClr val="dk2"/>
              </a:buClr>
              <a:buSzPts val="1800"/>
              <a:buFont typeface="Arial"/>
              <a:buNone/>
            </a:pP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endParaRPr sz="1800">
              <a:solidFill>
                <a:schemeClr val="dk2"/>
              </a:solidFill>
              <a:latin typeface="Arial"/>
              <a:ea typeface="Arial"/>
              <a:cs typeface="Arial"/>
              <a:sym typeface="Arial"/>
            </a:endParaRPr>
          </a:p>
        </p:txBody>
      </p:sp>
      <p:pic>
        <p:nvPicPr>
          <p:cNvPr id="124" name="Google Shape;124;p21"/>
          <p:cNvPicPr preferRelativeResize="0"/>
          <p:nvPr/>
        </p:nvPicPr>
        <p:blipFill rotWithShape="1">
          <a:blip r:embed="rId3">
            <a:alphaModFix/>
          </a:blip>
          <a:srcRect b="0" l="0" r="0" t="0"/>
          <a:stretch/>
        </p:blipFill>
        <p:spPr>
          <a:xfrm>
            <a:off x="347714" y="178904"/>
            <a:ext cx="1650206" cy="1371600"/>
          </a:xfrm>
          <a:prstGeom prst="rect">
            <a:avLst/>
          </a:prstGeom>
          <a:noFill/>
          <a:ln>
            <a:noFill/>
          </a:ln>
        </p:spPr>
      </p:pic>
      <p:pic>
        <p:nvPicPr>
          <p:cNvPr id="125" name="Google Shape;125;p21"/>
          <p:cNvPicPr preferRelativeResize="0"/>
          <p:nvPr/>
        </p:nvPicPr>
        <p:blipFill rotWithShape="1">
          <a:blip r:embed="rId4">
            <a:alphaModFix/>
          </a:blip>
          <a:srcRect b="0" l="0" r="0" t="0"/>
          <a:stretch/>
        </p:blipFill>
        <p:spPr>
          <a:xfrm>
            <a:off x="5219189" y="264629"/>
            <a:ext cx="1929877" cy="2571752"/>
          </a:xfrm>
          <a:prstGeom prst="rect">
            <a:avLst/>
          </a:prstGeom>
          <a:noFill/>
          <a:ln>
            <a:noFill/>
          </a:ln>
        </p:spPr>
      </p:pic>
      <p:pic>
        <p:nvPicPr>
          <p:cNvPr id="126" name="Google Shape;126;p21"/>
          <p:cNvPicPr preferRelativeResize="0"/>
          <p:nvPr/>
        </p:nvPicPr>
        <p:blipFill rotWithShape="1">
          <a:blip r:embed="rId5">
            <a:alphaModFix/>
          </a:blip>
          <a:srcRect b="0" l="0" r="0" t="0"/>
          <a:stretch/>
        </p:blipFill>
        <p:spPr>
          <a:xfrm>
            <a:off x="2847255" y="216530"/>
            <a:ext cx="1857371" cy="2474845"/>
          </a:xfrm>
          <a:prstGeom prst="rect">
            <a:avLst/>
          </a:prstGeom>
          <a:noFill/>
          <a:ln>
            <a:noFill/>
          </a:ln>
        </p:spPr>
      </p:pic>
      <p:pic>
        <p:nvPicPr>
          <p:cNvPr id="127" name="Google Shape;127;p21"/>
          <p:cNvPicPr preferRelativeResize="0"/>
          <p:nvPr/>
        </p:nvPicPr>
        <p:blipFill rotWithShape="1">
          <a:blip r:embed="rId6">
            <a:alphaModFix/>
          </a:blip>
          <a:srcRect b="0" l="0" r="0" t="0"/>
          <a:stretch/>
        </p:blipFill>
        <p:spPr>
          <a:xfrm>
            <a:off x="7003440" y="2308399"/>
            <a:ext cx="1914192" cy="2550555"/>
          </a:xfrm>
          <a:prstGeom prst="rect">
            <a:avLst/>
          </a:prstGeom>
          <a:noFill/>
          <a:ln>
            <a:noFill/>
          </a:ln>
        </p:spPr>
      </p:pic>
      <p:pic>
        <p:nvPicPr>
          <p:cNvPr id="128" name="Google Shape;128;p21"/>
          <p:cNvPicPr preferRelativeResize="0"/>
          <p:nvPr/>
        </p:nvPicPr>
        <p:blipFill rotWithShape="1">
          <a:blip r:embed="rId7">
            <a:alphaModFix/>
          </a:blip>
          <a:srcRect b="0" l="0" r="0" t="0"/>
          <a:stretch/>
        </p:blipFill>
        <p:spPr>
          <a:xfrm>
            <a:off x="3529073" y="2729460"/>
            <a:ext cx="1725553" cy="2299205"/>
          </a:xfrm>
          <a:prstGeom prst="rect">
            <a:avLst/>
          </a:prstGeom>
          <a:noFill/>
          <a:ln>
            <a:noFill/>
          </a:ln>
        </p:spPr>
      </p:pic>
      <p:pic>
        <p:nvPicPr>
          <p:cNvPr id="129" name="Google Shape;129;p21"/>
          <p:cNvPicPr preferRelativeResize="0"/>
          <p:nvPr/>
        </p:nvPicPr>
        <p:blipFill rotWithShape="1">
          <a:blip r:embed="rId8">
            <a:alphaModFix/>
          </a:blip>
          <a:srcRect b="0" l="0" r="0" t="0"/>
          <a:stretch/>
        </p:blipFill>
        <p:spPr>
          <a:xfrm>
            <a:off x="260288" y="2205781"/>
            <a:ext cx="2068224" cy="275579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23"/>
                                        </p:tgtEl>
                                        <p:attrNameLst>
                                          <p:attrName>style.visibility</p:attrName>
                                        </p:attrNameLst>
                                      </p:cBhvr>
                                      <p:to>
                                        <p:strVal val="visible"/>
                                      </p:to>
                                    </p:set>
                                    <p:animEffect filter="fade" transition="in">
                                      <p:cBhvr>
                                        <p:cTn dur="1000"/>
                                        <p:tgtEl>
                                          <p:spTgt spid="1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133" name="Shape 133"/>
        <p:cNvGrpSpPr/>
        <p:nvPr/>
      </p:nvGrpSpPr>
      <p:grpSpPr>
        <a:xfrm>
          <a:off x="0" y="0"/>
          <a:ext cx="0" cy="0"/>
          <a:chOff x="0" y="0"/>
          <a:chExt cx="0" cy="0"/>
        </a:xfrm>
      </p:grpSpPr>
      <p:sp>
        <p:nvSpPr>
          <p:cNvPr id="134" name="Google Shape;134;p22"/>
          <p:cNvSpPr txBox="1"/>
          <p:nvPr>
            <p:ph type="ctrTitle"/>
          </p:nvPr>
        </p:nvSpPr>
        <p:spPr>
          <a:xfrm>
            <a:off x="959340" y="3176965"/>
            <a:ext cx="7259100" cy="1360800"/>
          </a:xfrm>
          <a:prstGeom prst="rect">
            <a:avLst/>
          </a:prstGeom>
          <a:noFill/>
          <a:ln>
            <a:noFill/>
          </a:ln>
        </p:spPr>
        <p:txBody>
          <a:bodyPr anchorCtr="0" anchor="b" bIns="34275" lIns="68575" spcFirstLastPara="1" rIns="68575" wrap="square" tIns="34275">
            <a:noAutofit/>
          </a:bodyPr>
          <a:lstStyle/>
          <a:p>
            <a:pPr indent="0" lvl="0" marL="0" rtl="0" algn="ctr">
              <a:lnSpc>
                <a:spcPct val="80000"/>
              </a:lnSpc>
              <a:spcBef>
                <a:spcPts val="0"/>
              </a:spcBef>
              <a:spcAft>
                <a:spcPts val="0"/>
              </a:spcAft>
              <a:buClr>
                <a:schemeClr val="dk2"/>
              </a:buClr>
              <a:buSzPts val="1800"/>
              <a:buFont typeface="Arial"/>
              <a:buNone/>
            </a:pP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br>
              <a:rPr lang="en-GB" sz="1800">
                <a:solidFill>
                  <a:schemeClr val="dk2"/>
                </a:solidFill>
                <a:latin typeface="Arial"/>
                <a:ea typeface="Arial"/>
                <a:cs typeface="Arial"/>
                <a:sym typeface="Arial"/>
              </a:rPr>
            </a:br>
            <a:endParaRPr sz="1800">
              <a:solidFill>
                <a:schemeClr val="dk2"/>
              </a:solidFill>
              <a:latin typeface="Arial"/>
              <a:ea typeface="Arial"/>
              <a:cs typeface="Arial"/>
              <a:sym typeface="Arial"/>
            </a:endParaRPr>
          </a:p>
        </p:txBody>
      </p:sp>
      <p:pic>
        <p:nvPicPr>
          <p:cNvPr id="135" name="Google Shape;135;p22"/>
          <p:cNvPicPr preferRelativeResize="0"/>
          <p:nvPr/>
        </p:nvPicPr>
        <p:blipFill rotWithShape="1">
          <a:blip r:embed="rId3">
            <a:alphaModFix/>
          </a:blip>
          <a:srcRect b="0" l="0" r="0" t="0"/>
          <a:stretch/>
        </p:blipFill>
        <p:spPr>
          <a:xfrm>
            <a:off x="347714" y="178904"/>
            <a:ext cx="1650206" cy="1371600"/>
          </a:xfrm>
          <a:prstGeom prst="rect">
            <a:avLst/>
          </a:prstGeom>
          <a:noFill/>
          <a:ln>
            <a:noFill/>
          </a:ln>
        </p:spPr>
      </p:pic>
      <p:pic>
        <p:nvPicPr>
          <p:cNvPr id="136" name="Google Shape;136;p22"/>
          <p:cNvPicPr preferRelativeResize="0"/>
          <p:nvPr/>
        </p:nvPicPr>
        <p:blipFill rotWithShape="1">
          <a:blip r:embed="rId4">
            <a:alphaModFix/>
          </a:blip>
          <a:srcRect b="0" l="0" r="0" t="0"/>
          <a:stretch/>
        </p:blipFill>
        <p:spPr>
          <a:xfrm>
            <a:off x="6689835" y="178904"/>
            <a:ext cx="2366194" cy="3153187"/>
          </a:xfrm>
          <a:prstGeom prst="rect">
            <a:avLst/>
          </a:prstGeom>
          <a:noFill/>
          <a:ln>
            <a:noFill/>
          </a:ln>
        </p:spPr>
      </p:pic>
      <p:pic>
        <p:nvPicPr>
          <p:cNvPr id="137" name="Google Shape;137;p22"/>
          <p:cNvPicPr preferRelativeResize="0"/>
          <p:nvPr/>
        </p:nvPicPr>
        <p:blipFill rotWithShape="1">
          <a:blip r:embed="rId5">
            <a:alphaModFix/>
          </a:blip>
          <a:srcRect b="0" l="0" r="0" t="0"/>
          <a:stretch/>
        </p:blipFill>
        <p:spPr>
          <a:xfrm rot="5400000">
            <a:off x="2687809" y="2370658"/>
            <a:ext cx="2218298" cy="2956103"/>
          </a:xfrm>
          <a:prstGeom prst="rect">
            <a:avLst/>
          </a:prstGeom>
          <a:noFill/>
          <a:ln>
            <a:noFill/>
          </a:ln>
        </p:spPr>
      </p:pic>
      <p:pic>
        <p:nvPicPr>
          <p:cNvPr id="138" name="Google Shape;138;p22"/>
          <p:cNvPicPr preferRelativeResize="0"/>
          <p:nvPr/>
        </p:nvPicPr>
        <p:blipFill rotWithShape="1">
          <a:blip r:embed="rId6">
            <a:alphaModFix/>
          </a:blip>
          <a:srcRect b="0" l="0" r="0" t="0"/>
          <a:stretch/>
        </p:blipFill>
        <p:spPr>
          <a:xfrm>
            <a:off x="176936" y="2303927"/>
            <a:ext cx="1991762" cy="2654220"/>
          </a:xfrm>
          <a:prstGeom prst="rect">
            <a:avLst/>
          </a:prstGeom>
          <a:noFill/>
          <a:ln>
            <a:noFill/>
          </a:ln>
        </p:spPr>
      </p:pic>
      <p:pic>
        <p:nvPicPr>
          <p:cNvPr id="139" name="Google Shape;139;p22"/>
          <p:cNvPicPr preferRelativeResize="0"/>
          <p:nvPr/>
        </p:nvPicPr>
        <p:blipFill rotWithShape="1">
          <a:blip r:embed="rId7">
            <a:alphaModFix/>
          </a:blip>
          <a:srcRect b="0" l="0" r="0" t="0"/>
          <a:stretch/>
        </p:blipFill>
        <p:spPr>
          <a:xfrm>
            <a:off x="6539431" y="2563694"/>
            <a:ext cx="1837406" cy="2448526"/>
          </a:xfrm>
          <a:prstGeom prst="rect">
            <a:avLst/>
          </a:prstGeom>
          <a:noFill/>
          <a:ln>
            <a:noFill/>
          </a:ln>
        </p:spPr>
      </p:pic>
      <p:pic>
        <p:nvPicPr>
          <p:cNvPr id="140" name="Google Shape;140;p22"/>
          <p:cNvPicPr preferRelativeResize="0"/>
          <p:nvPr/>
        </p:nvPicPr>
        <p:blipFill rotWithShape="1">
          <a:blip r:embed="rId8">
            <a:alphaModFix/>
          </a:blip>
          <a:srcRect b="0" l="0" r="0" t="0"/>
          <a:stretch/>
        </p:blipFill>
        <p:spPr>
          <a:xfrm rot="5400000">
            <a:off x="2616370" y="198211"/>
            <a:ext cx="1789579" cy="2384515"/>
          </a:xfrm>
          <a:prstGeom prst="rect">
            <a:avLst/>
          </a:prstGeom>
          <a:noFill/>
          <a:ln>
            <a:noFill/>
          </a:ln>
        </p:spPr>
      </p:pic>
      <p:pic>
        <p:nvPicPr>
          <p:cNvPr id="141" name="Google Shape;141;p22"/>
          <p:cNvPicPr preferRelativeResize="0"/>
          <p:nvPr/>
        </p:nvPicPr>
        <p:blipFill rotWithShape="1">
          <a:blip r:embed="rId9">
            <a:alphaModFix/>
          </a:blip>
          <a:srcRect b="0" l="0" r="0" t="0"/>
          <a:stretch/>
        </p:blipFill>
        <p:spPr>
          <a:xfrm>
            <a:off x="4855685" y="428625"/>
            <a:ext cx="1683745" cy="224375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34"/>
                                        </p:tgtEl>
                                        <p:attrNameLst>
                                          <p:attrName>style.visibility</p:attrName>
                                        </p:attrNameLst>
                                      </p:cBhvr>
                                      <p:to>
                                        <p:strVal val="visible"/>
                                      </p:to>
                                    </p:set>
                                    <p:animEffect filter="fade" transition="in">
                                      <p:cBhvr>
                                        <p:cTn dur="1000"/>
                                        <p:tgtEl>
                                          <p:spTgt spid="1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10000">
              <a:schemeClr val="lt1"/>
            </a:gs>
            <a:gs pos="100000">
              <a:srgbClr val="E1E1E1"/>
            </a:gs>
          </a:gsLst>
          <a:lin ang="6119877" scaled="0"/>
        </a:gradFill>
      </p:bgPr>
    </p:bg>
    <p:spTree>
      <p:nvGrpSpPr>
        <p:cNvPr id="145" name="Shape 145"/>
        <p:cNvGrpSpPr/>
        <p:nvPr/>
      </p:nvGrpSpPr>
      <p:grpSpPr>
        <a:xfrm>
          <a:off x="0" y="0"/>
          <a:ext cx="0" cy="0"/>
          <a:chOff x="0" y="0"/>
          <a:chExt cx="0" cy="0"/>
        </a:xfrm>
      </p:grpSpPr>
      <p:sp>
        <p:nvSpPr>
          <p:cNvPr id="146" name="Google Shape;146;p23"/>
          <p:cNvSpPr txBox="1"/>
          <p:nvPr>
            <p:ph type="ctrTitle"/>
          </p:nvPr>
        </p:nvSpPr>
        <p:spPr>
          <a:xfrm>
            <a:off x="698438" y="2014086"/>
            <a:ext cx="7259100" cy="1360800"/>
          </a:xfrm>
          <a:prstGeom prst="rect">
            <a:avLst/>
          </a:prstGeom>
          <a:noFill/>
          <a:ln>
            <a:noFill/>
          </a:ln>
        </p:spPr>
        <p:txBody>
          <a:bodyPr anchorCtr="0" anchor="b" bIns="34275" lIns="68575" spcFirstLastPara="1" rIns="68575" wrap="square" tIns="34275">
            <a:normAutofit fontScale="90000"/>
          </a:bodyPr>
          <a:lstStyle/>
          <a:p>
            <a:pPr indent="0" lvl="0" marL="0" rtl="0" algn="ctr">
              <a:lnSpc>
                <a:spcPct val="80000"/>
              </a:lnSpc>
              <a:spcBef>
                <a:spcPts val="0"/>
              </a:spcBef>
              <a:spcAft>
                <a:spcPts val="0"/>
              </a:spcAft>
              <a:buClr>
                <a:schemeClr val="dk2"/>
              </a:buClr>
              <a:buSzPct val="100000"/>
              <a:buFont typeface="Arial"/>
              <a:buNone/>
            </a:pP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br>
              <a:rPr lang="en-GB" sz="4500">
                <a:solidFill>
                  <a:schemeClr val="dk2"/>
                </a:solidFill>
                <a:latin typeface="Arial"/>
                <a:ea typeface="Arial"/>
                <a:cs typeface="Arial"/>
                <a:sym typeface="Arial"/>
              </a:rPr>
            </a:br>
            <a:r>
              <a:rPr lang="en-GB" sz="4500">
                <a:solidFill>
                  <a:schemeClr val="dk2"/>
                </a:solidFill>
                <a:latin typeface="Arial"/>
                <a:ea typeface="Arial"/>
                <a:cs typeface="Arial"/>
                <a:sym typeface="Arial"/>
              </a:rPr>
              <a:t>  </a:t>
            </a:r>
            <a:br>
              <a:rPr lang="en-GB" sz="4500">
                <a:solidFill>
                  <a:schemeClr val="dk2"/>
                </a:solidFill>
                <a:latin typeface="Arial"/>
                <a:ea typeface="Arial"/>
                <a:cs typeface="Arial"/>
                <a:sym typeface="Arial"/>
              </a:rPr>
            </a:br>
            <a:endParaRPr sz="4500">
              <a:solidFill>
                <a:schemeClr val="dk2"/>
              </a:solidFill>
              <a:latin typeface="Arial"/>
              <a:ea typeface="Arial"/>
              <a:cs typeface="Arial"/>
              <a:sym typeface="Arial"/>
            </a:endParaRPr>
          </a:p>
        </p:txBody>
      </p:sp>
      <p:pic>
        <p:nvPicPr>
          <p:cNvPr id="147" name="Google Shape;147;p23"/>
          <p:cNvPicPr preferRelativeResize="0"/>
          <p:nvPr/>
        </p:nvPicPr>
        <p:blipFill rotWithShape="1">
          <a:blip r:embed="rId3">
            <a:alphaModFix/>
          </a:blip>
          <a:srcRect b="0" l="3138" r="0" t="2429"/>
          <a:stretch/>
        </p:blipFill>
        <p:spPr>
          <a:xfrm>
            <a:off x="782820" y="2576508"/>
            <a:ext cx="3138046" cy="2320527"/>
          </a:xfrm>
          <a:prstGeom prst="rect">
            <a:avLst/>
          </a:prstGeom>
          <a:noFill/>
          <a:ln>
            <a:noFill/>
          </a:ln>
        </p:spPr>
      </p:pic>
      <p:pic>
        <p:nvPicPr>
          <p:cNvPr id="148" name="Google Shape;148;p23"/>
          <p:cNvPicPr preferRelativeResize="0"/>
          <p:nvPr/>
        </p:nvPicPr>
        <p:blipFill rotWithShape="1">
          <a:blip r:embed="rId4">
            <a:alphaModFix/>
          </a:blip>
          <a:srcRect b="0" l="0" r="0" t="0"/>
          <a:stretch/>
        </p:blipFill>
        <p:spPr>
          <a:xfrm>
            <a:off x="927647" y="220893"/>
            <a:ext cx="2993217" cy="2203461"/>
          </a:xfrm>
          <a:prstGeom prst="rect">
            <a:avLst/>
          </a:prstGeom>
          <a:noFill/>
          <a:ln>
            <a:noFill/>
          </a:ln>
        </p:spPr>
      </p:pic>
      <p:pic>
        <p:nvPicPr>
          <p:cNvPr id="149" name="Google Shape;149;p23"/>
          <p:cNvPicPr preferRelativeResize="0"/>
          <p:nvPr/>
        </p:nvPicPr>
        <p:blipFill rotWithShape="1">
          <a:blip r:embed="rId5">
            <a:alphaModFix/>
          </a:blip>
          <a:srcRect b="0" l="0" r="0" t="0"/>
          <a:stretch/>
        </p:blipFill>
        <p:spPr>
          <a:xfrm>
            <a:off x="5169466" y="2576508"/>
            <a:ext cx="3335178" cy="2448801"/>
          </a:xfrm>
          <a:prstGeom prst="rect">
            <a:avLst/>
          </a:prstGeom>
          <a:noFill/>
          <a:ln>
            <a:noFill/>
          </a:ln>
        </p:spPr>
      </p:pic>
      <p:pic>
        <p:nvPicPr>
          <p:cNvPr id="150" name="Google Shape;150;p23"/>
          <p:cNvPicPr preferRelativeResize="0"/>
          <p:nvPr/>
        </p:nvPicPr>
        <p:blipFill rotWithShape="1">
          <a:blip r:embed="rId6">
            <a:alphaModFix/>
          </a:blip>
          <a:srcRect b="0" l="0" r="0" t="0"/>
          <a:stretch/>
        </p:blipFill>
        <p:spPr>
          <a:xfrm>
            <a:off x="5258976" y="148415"/>
            <a:ext cx="3164551" cy="237574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46"/>
                                        </p:tgtEl>
                                        <p:attrNameLst>
                                          <p:attrName>style.visibility</p:attrName>
                                        </p:attrNameLst>
                                      </p:cBhvr>
                                      <p:to>
                                        <p:strVal val="visible"/>
                                      </p:to>
                                    </p:set>
                                    <p:animEffect filter="fade" transition="in">
                                      <p:cBhvr>
                                        <p:cTn dur="1000"/>
                                        <p:tgtEl>
                                          <p:spTgt spid="1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4"/>
          <p:cNvSpPr txBox="1"/>
          <p:nvPr/>
        </p:nvSpPr>
        <p:spPr>
          <a:xfrm>
            <a:off x="994409" y="509451"/>
            <a:ext cx="7122600" cy="762000"/>
          </a:xfrm>
          <a:prstGeom prst="rect">
            <a:avLst/>
          </a:prstGeom>
          <a:noFill/>
          <a:ln>
            <a:noFill/>
          </a:ln>
        </p:spPr>
        <p:txBody>
          <a:bodyPr anchorCtr="0" anchor="t" bIns="34275" lIns="68575" spcFirstLastPara="1" rIns="68575" wrap="square" tIns="34275">
            <a:spAutoFit/>
          </a:bodyPr>
          <a:lstStyle/>
          <a:p>
            <a:pPr indent="0" lvl="0" marL="0" marR="0" rtl="0" algn="ctr">
              <a:spcBef>
                <a:spcPts val="0"/>
              </a:spcBef>
              <a:spcAft>
                <a:spcPts val="0"/>
              </a:spcAft>
              <a:buNone/>
            </a:pPr>
            <a:r>
              <a:rPr b="0" i="0" lang="en-GB" sz="4500" u="none" cap="none" strike="noStrike">
                <a:solidFill>
                  <a:schemeClr val="dk1"/>
                </a:solidFill>
                <a:latin typeface="Arial"/>
                <a:ea typeface="Arial"/>
                <a:cs typeface="Arial"/>
                <a:sym typeface="Arial"/>
              </a:rPr>
              <a:t>Helicopter Stories</a:t>
            </a:r>
            <a:endParaRPr b="0" i="0" sz="4500" u="none" cap="none" strike="noStrike">
              <a:solidFill>
                <a:schemeClr val="dk1"/>
              </a:solidFill>
              <a:latin typeface="Arial"/>
              <a:ea typeface="Arial"/>
              <a:cs typeface="Arial"/>
              <a:sym typeface="Arial"/>
            </a:endParaRPr>
          </a:p>
        </p:txBody>
      </p:sp>
      <p:sp>
        <p:nvSpPr>
          <p:cNvPr id="156" name="Google Shape;156;p24"/>
          <p:cNvSpPr txBox="1"/>
          <p:nvPr/>
        </p:nvSpPr>
        <p:spPr>
          <a:xfrm>
            <a:off x="1214844" y="1371351"/>
            <a:ext cx="6681600" cy="1038900"/>
          </a:xfrm>
          <a:prstGeom prst="rect">
            <a:avLst/>
          </a:prstGeom>
          <a:noFill/>
          <a:ln>
            <a:noFill/>
          </a:ln>
        </p:spPr>
        <p:txBody>
          <a:bodyPr anchorCtr="0" anchor="t" bIns="34275" lIns="68575" spcFirstLastPara="1" rIns="68575" wrap="square" tIns="34275">
            <a:spAutoFit/>
          </a:bodyPr>
          <a:lstStyle/>
          <a:p>
            <a:pPr indent="0" lvl="0" marL="0" marR="0" rtl="0" algn="ctr">
              <a:spcBef>
                <a:spcPts val="0"/>
              </a:spcBef>
              <a:spcAft>
                <a:spcPts val="0"/>
              </a:spcAft>
              <a:buNone/>
            </a:pPr>
            <a:r>
              <a:rPr b="0" i="0" lang="en-GB" sz="2100" u="none" cap="none" strike="noStrike">
                <a:solidFill>
                  <a:schemeClr val="dk1"/>
                </a:solidFill>
                <a:latin typeface="Arial"/>
                <a:ea typeface="Arial"/>
                <a:cs typeface="Arial"/>
                <a:sym typeface="Arial"/>
              </a:rPr>
              <a:t>An approach which enables children to be children!</a:t>
            </a:r>
            <a:endParaRPr sz="1100"/>
          </a:p>
          <a:p>
            <a:pPr indent="0" lvl="0" marL="0" marR="0" rtl="0" algn="ctr">
              <a:spcBef>
                <a:spcPts val="0"/>
              </a:spcBef>
              <a:spcAft>
                <a:spcPts val="0"/>
              </a:spcAft>
              <a:buNone/>
            </a:pPr>
            <a:r>
              <a:t/>
            </a:r>
            <a:endParaRPr b="0" i="0" sz="21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0" lang="en-GB" sz="2100" u="none" cap="none" strike="noStrike">
                <a:solidFill>
                  <a:schemeClr val="dk1"/>
                </a:solidFill>
                <a:latin typeface="Arial"/>
                <a:ea typeface="Arial"/>
                <a:cs typeface="Arial"/>
                <a:sym typeface="Arial"/>
              </a:rPr>
              <a:t>Joanne Morgan – Drybrook School – Reception class</a:t>
            </a:r>
            <a:endParaRPr b="0" i="0" sz="2100" u="none" cap="none" strike="noStrike">
              <a:solidFill>
                <a:schemeClr val="dk1"/>
              </a:solidFill>
              <a:latin typeface="Arial"/>
              <a:ea typeface="Arial"/>
              <a:cs typeface="Arial"/>
              <a:sym typeface="Arial"/>
            </a:endParaRPr>
          </a:p>
        </p:txBody>
      </p:sp>
      <p:pic>
        <p:nvPicPr>
          <p:cNvPr descr="Helicopter Stories On Demand" id="157" name="Google Shape;157;p24"/>
          <p:cNvPicPr preferRelativeResize="0"/>
          <p:nvPr/>
        </p:nvPicPr>
        <p:blipFill rotWithShape="1">
          <a:blip r:embed="rId3">
            <a:alphaModFix/>
          </a:blip>
          <a:srcRect b="0" l="0" r="0" t="0"/>
          <a:stretch/>
        </p:blipFill>
        <p:spPr>
          <a:xfrm>
            <a:off x="3545443" y="2510250"/>
            <a:ext cx="2020331" cy="1981984"/>
          </a:xfrm>
          <a:prstGeom prst="rect">
            <a:avLst/>
          </a:prstGeom>
          <a:noFill/>
          <a:ln>
            <a:noFill/>
          </a:ln>
        </p:spPr>
      </p:pic>
      <p:pic>
        <p:nvPicPr>
          <p:cNvPr descr="Helicopter Stories – Let kids' imaginations fly - Teachwire" id="158" name="Google Shape;158;p24"/>
          <p:cNvPicPr preferRelativeResize="0"/>
          <p:nvPr/>
        </p:nvPicPr>
        <p:blipFill rotWithShape="1">
          <a:blip r:embed="rId4">
            <a:alphaModFix/>
          </a:blip>
          <a:srcRect b="0" l="0" r="0" t="0"/>
          <a:stretch/>
        </p:blipFill>
        <p:spPr>
          <a:xfrm>
            <a:off x="5768397" y="2789522"/>
            <a:ext cx="2740171" cy="1450679"/>
          </a:xfrm>
          <a:prstGeom prst="rect">
            <a:avLst/>
          </a:prstGeom>
          <a:noFill/>
          <a:ln>
            <a:noFill/>
          </a:ln>
        </p:spPr>
      </p:pic>
      <p:pic>
        <p:nvPicPr>
          <p:cNvPr id="159" name="Google Shape;159;p24"/>
          <p:cNvPicPr preferRelativeResize="0"/>
          <p:nvPr/>
        </p:nvPicPr>
        <p:blipFill rotWithShape="1">
          <a:blip r:embed="rId5">
            <a:alphaModFix/>
          </a:blip>
          <a:srcRect b="0" l="0" r="0" t="0"/>
          <a:stretch/>
        </p:blipFill>
        <p:spPr>
          <a:xfrm>
            <a:off x="656050" y="2410097"/>
            <a:ext cx="2674973" cy="20062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5"/>
          <p:cNvSpPr txBox="1"/>
          <p:nvPr>
            <p:ph type="title"/>
          </p:nvPr>
        </p:nvSpPr>
        <p:spPr>
          <a:xfrm>
            <a:off x="369688" y="280987"/>
            <a:ext cx="6059700" cy="932700"/>
          </a:xfrm>
          <a:prstGeom prst="rect">
            <a:avLst/>
          </a:prstGeom>
          <a:noFill/>
          <a:ln>
            <a:noFill/>
          </a:ln>
        </p:spPr>
        <p:txBody>
          <a:bodyPr anchorCtr="0" anchor="ctr" bIns="34275" lIns="68575" spcFirstLastPara="1" rIns="68575" wrap="square" tIns="34275">
            <a:normAutofit/>
          </a:bodyPr>
          <a:lstStyle/>
          <a:p>
            <a:pPr indent="0" lvl="0" marL="0" rtl="0" algn="ctr">
              <a:spcBef>
                <a:spcPts val="0"/>
              </a:spcBef>
              <a:spcAft>
                <a:spcPts val="0"/>
              </a:spcAft>
              <a:buClr>
                <a:srgbClr val="262626"/>
              </a:buClr>
              <a:buSzPts val="4500"/>
              <a:buFont typeface="Arial"/>
              <a:buNone/>
            </a:pPr>
            <a:r>
              <a:rPr lang="en-GB" sz="4500">
                <a:latin typeface="Arial"/>
                <a:ea typeface="Arial"/>
                <a:cs typeface="Arial"/>
                <a:sym typeface="Arial"/>
              </a:rPr>
              <a:t>Helicopter Stories</a:t>
            </a:r>
            <a:endParaRPr sz="4500">
              <a:latin typeface="Arial"/>
              <a:ea typeface="Arial"/>
              <a:cs typeface="Arial"/>
              <a:sym typeface="Arial"/>
            </a:endParaRPr>
          </a:p>
        </p:txBody>
      </p:sp>
      <p:sp>
        <p:nvSpPr>
          <p:cNvPr id="165" name="Google Shape;165;p25"/>
          <p:cNvSpPr txBox="1"/>
          <p:nvPr>
            <p:ph idx="1" type="body"/>
          </p:nvPr>
        </p:nvSpPr>
        <p:spPr>
          <a:xfrm>
            <a:off x="971551" y="1917699"/>
            <a:ext cx="5122500" cy="2307900"/>
          </a:xfrm>
          <a:prstGeom prst="rect">
            <a:avLst/>
          </a:prstGeom>
          <a:noFill/>
          <a:ln>
            <a:noFill/>
          </a:ln>
        </p:spPr>
        <p:txBody>
          <a:bodyPr anchorCtr="0" anchor="t" bIns="34275" lIns="68575" spcFirstLastPara="1" rIns="68575" wrap="square" tIns="34275">
            <a:normAutofit/>
          </a:bodyPr>
          <a:lstStyle/>
          <a:p>
            <a:pPr indent="-222250" lvl="0" marL="215900" rtl="0" algn="l">
              <a:spcBef>
                <a:spcPts val="0"/>
              </a:spcBef>
              <a:spcAft>
                <a:spcPts val="0"/>
              </a:spcAft>
              <a:buSzPts val="2100"/>
              <a:buChar char="●"/>
            </a:pPr>
            <a:r>
              <a:rPr lang="en-GB">
                <a:latin typeface="Arial"/>
                <a:ea typeface="Arial"/>
                <a:cs typeface="Arial"/>
                <a:sym typeface="Arial"/>
              </a:rPr>
              <a:t>Introduction to Helicopter Stories</a:t>
            </a:r>
            <a:endParaRPr/>
          </a:p>
          <a:p>
            <a:pPr indent="-222250" lvl="0" marL="215900" rtl="0" algn="l">
              <a:spcBef>
                <a:spcPts val="800"/>
              </a:spcBef>
              <a:spcAft>
                <a:spcPts val="0"/>
              </a:spcAft>
              <a:buSzPts val="2100"/>
              <a:buChar char="●"/>
            </a:pPr>
            <a:r>
              <a:rPr lang="en-GB">
                <a:latin typeface="Arial"/>
                <a:ea typeface="Arial"/>
                <a:cs typeface="Arial"/>
                <a:sym typeface="Arial"/>
              </a:rPr>
              <a:t>Why is it beneficial for children?</a:t>
            </a:r>
            <a:endParaRPr/>
          </a:p>
          <a:p>
            <a:pPr indent="-222250" lvl="0" marL="215900" rtl="0" algn="l">
              <a:spcBef>
                <a:spcPts val="800"/>
              </a:spcBef>
              <a:spcAft>
                <a:spcPts val="0"/>
              </a:spcAft>
              <a:buSzPts val="2100"/>
              <a:buChar char="●"/>
            </a:pPr>
            <a:r>
              <a:rPr lang="en-GB">
                <a:latin typeface="Arial"/>
                <a:ea typeface="Arial"/>
                <a:cs typeface="Arial"/>
                <a:sym typeface="Arial"/>
              </a:rPr>
              <a:t>The key rules to follow</a:t>
            </a:r>
            <a:endParaRPr>
              <a:latin typeface="Arial"/>
              <a:ea typeface="Arial"/>
              <a:cs typeface="Arial"/>
              <a:sym typeface="Arial"/>
            </a:endParaRPr>
          </a:p>
          <a:p>
            <a:pPr indent="-222250" lvl="0" marL="215900" rtl="0" algn="l">
              <a:spcBef>
                <a:spcPts val="800"/>
              </a:spcBef>
              <a:spcAft>
                <a:spcPts val="0"/>
              </a:spcAft>
              <a:buSzPts val="2100"/>
              <a:buChar char="●"/>
            </a:pPr>
            <a:r>
              <a:rPr lang="en-GB">
                <a:latin typeface="Arial"/>
                <a:ea typeface="Arial"/>
                <a:cs typeface="Arial"/>
                <a:sym typeface="Arial"/>
              </a:rPr>
              <a:t>What Helicopter Stories looks like at Drybrook School.</a:t>
            </a:r>
            <a:endParaRPr>
              <a:latin typeface="Arial"/>
              <a:ea typeface="Arial"/>
              <a:cs typeface="Arial"/>
              <a:sym typeface="Arial"/>
            </a:endParaRPr>
          </a:p>
        </p:txBody>
      </p:sp>
      <p:pic>
        <p:nvPicPr>
          <p:cNvPr descr="Helicopter Stories On Demand" id="166" name="Google Shape;166;p25"/>
          <p:cNvPicPr preferRelativeResize="0"/>
          <p:nvPr/>
        </p:nvPicPr>
        <p:blipFill rotWithShape="1">
          <a:blip r:embed="rId3">
            <a:alphaModFix/>
          </a:blip>
          <a:srcRect b="0" l="0" r="0" t="0"/>
          <a:stretch/>
        </p:blipFill>
        <p:spPr>
          <a:xfrm>
            <a:off x="6164705" y="2094047"/>
            <a:ext cx="2172644" cy="213140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6"/>
          <p:cNvSpPr txBox="1"/>
          <p:nvPr>
            <p:ph type="title"/>
          </p:nvPr>
        </p:nvSpPr>
        <p:spPr>
          <a:xfrm>
            <a:off x="971551" y="707207"/>
            <a:ext cx="7200900" cy="1115100"/>
          </a:xfrm>
          <a:prstGeom prst="rect">
            <a:avLst/>
          </a:prstGeom>
          <a:noFill/>
          <a:ln>
            <a:noFill/>
          </a:ln>
        </p:spPr>
        <p:txBody>
          <a:bodyPr anchorCtr="0" anchor="ctr" bIns="34275" lIns="68575" spcFirstLastPara="1" rIns="68575" wrap="square" tIns="34275">
            <a:normAutofit fontScale="90000"/>
          </a:bodyPr>
          <a:lstStyle/>
          <a:p>
            <a:pPr indent="0" lvl="0" marL="0" rtl="0" algn="ctr">
              <a:spcBef>
                <a:spcPts val="0"/>
              </a:spcBef>
              <a:spcAft>
                <a:spcPts val="0"/>
              </a:spcAft>
              <a:buClr>
                <a:srgbClr val="262626"/>
              </a:buClr>
              <a:buSzPct val="100000"/>
              <a:buFont typeface="Arial"/>
              <a:buNone/>
            </a:pPr>
            <a:r>
              <a:rPr lang="en-GB" sz="4500">
                <a:latin typeface="Arial"/>
                <a:ea typeface="Arial"/>
                <a:cs typeface="Arial"/>
                <a:sym typeface="Arial"/>
              </a:rPr>
              <a:t>Helicopter Stories</a:t>
            </a:r>
            <a:br>
              <a:rPr lang="en-GB" sz="4500">
                <a:latin typeface="Arial"/>
                <a:ea typeface="Arial"/>
                <a:cs typeface="Arial"/>
                <a:sym typeface="Arial"/>
              </a:rPr>
            </a:br>
            <a:r>
              <a:rPr lang="en-GB" sz="2700">
                <a:latin typeface="Arial"/>
                <a:ea typeface="Arial"/>
                <a:cs typeface="Arial"/>
                <a:sym typeface="Arial"/>
              </a:rPr>
              <a:t>Visit </a:t>
            </a:r>
            <a:r>
              <a:rPr lang="en-GB" sz="2700" u="sng">
                <a:solidFill>
                  <a:srgbClr val="0070C0"/>
                </a:solidFill>
                <a:latin typeface="Arial"/>
                <a:ea typeface="Arial"/>
                <a:cs typeface="Arial"/>
                <a:sym typeface="Arial"/>
                <a:hlinkClick r:id="rId3">
                  <a:extLst>
                    <a:ext uri="{A12FA001-AC4F-418D-AE19-62706E023703}">
                      <ahyp:hlinkClr val="tx"/>
                    </a:ext>
                  </a:extLst>
                </a:hlinkClick>
              </a:rPr>
              <a:t>helicopterstories.co.uk</a:t>
            </a:r>
            <a:r>
              <a:rPr lang="en-GB" sz="2700">
                <a:latin typeface="Arial"/>
                <a:ea typeface="Arial"/>
                <a:cs typeface="Arial"/>
                <a:sym typeface="Arial"/>
              </a:rPr>
              <a:t>  (Easy as 1,2,3)</a:t>
            </a:r>
            <a:br>
              <a:rPr lang="en-GB" sz="2700">
                <a:latin typeface="Arial"/>
                <a:ea typeface="Arial"/>
                <a:cs typeface="Arial"/>
                <a:sym typeface="Arial"/>
              </a:rPr>
            </a:br>
            <a:endParaRPr sz="2700"/>
          </a:p>
        </p:txBody>
      </p:sp>
      <p:sp>
        <p:nvSpPr>
          <p:cNvPr id="172" name="Google Shape;172;p26"/>
          <p:cNvSpPr txBox="1"/>
          <p:nvPr>
            <p:ph idx="1" type="body"/>
          </p:nvPr>
        </p:nvSpPr>
        <p:spPr>
          <a:xfrm>
            <a:off x="971551" y="1822268"/>
            <a:ext cx="7200900" cy="3066600"/>
          </a:xfrm>
          <a:prstGeom prst="rect">
            <a:avLst/>
          </a:prstGeom>
          <a:noFill/>
          <a:ln>
            <a:noFill/>
          </a:ln>
        </p:spPr>
        <p:txBody>
          <a:bodyPr anchorCtr="0" anchor="t" bIns="34275" lIns="68575" spcFirstLastPara="1" rIns="68575" wrap="square" tIns="34275">
            <a:normAutofit fontScale="25000" lnSpcReduction="20000"/>
          </a:bodyPr>
          <a:lstStyle/>
          <a:p>
            <a:pPr indent="0" lvl="0" marL="0" rtl="0" algn="l">
              <a:spcBef>
                <a:spcPts val="0"/>
              </a:spcBef>
              <a:spcAft>
                <a:spcPts val="0"/>
              </a:spcAft>
              <a:buSzPct val="114583"/>
              <a:buNone/>
            </a:pPr>
            <a:r>
              <a:rPr lang="en-GB" sz="4800">
                <a:latin typeface="Arial"/>
                <a:ea typeface="Arial"/>
                <a:cs typeface="Arial"/>
                <a:sym typeface="Arial"/>
              </a:rPr>
              <a:t>Helicopter Stories improves children’s:           </a:t>
            </a:r>
            <a:endParaRPr sz="4800">
              <a:latin typeface="Arial"/>
              <a:ea typeface="Arial"/>
              <a:cs typeface="Arial"/>
              <a:sym typeface="Arial"/>
            </a:endParaRPr>
          </a:p>
          <a:p>
            <a:pPr indent="-214312" lvl="0" marL="215900" rtl="0" algn="l">
              <a:spcBef>
                <a:spcPts val="700"/>
              </a:spcBef>
              <a:spcAft>
                <a:spcPts val="0"/>
              </a:spcAft>
              <a:buSzPct val="114583"/>
              <a:buChar char="●"/>
            </a:pPr>
            <a:r>
              <a:rPr lang="en-GB" sz="4800">
                <a:latin typeface="Arial"/>
                <a:ea typeface="Arial"/>
                <a:cs typeface="Arial"/>
                <a:sym typeface="Arial"/>
              </a:rPr>
              <a:t>Communication &amp; Language Development</a:t>
            </a:r>
            <a:endParaRPr sz="4800">
              <a:latin typeface="Arial"/>
              <a:ea typeface="Arial"/>
              <a:cs typeface="Arial"/>
              <a:sym typeface="Arial"/>
            </a:endParaRPr>
          </a:p>
          <a:p>
            <a:pPr indent="-214312" lvl="0" marL="215900" rtl="0" algn="l">
              <a:spcBef>
                <a:spcPts val="700"/>
              </a:spcBef>
              <a:spcAft>
                <a:spcPts val="0"/>
              </a:spcAft>
              <a:buSzPct val="114583"/>
              <a:buChar char="●"/>
            </a:pPr>
            <a:r>
              <a:rPr lang="en-GB" sz="4800">
                <a:latin typeface="Arial"/>
                <a:ea typeface="Arial"/>
                <a:cs typeface="Arial"/>
                <a:sym typeface="Arial"/>
              </a:rPr>
              <a:t>Confidence, turn taking &amp; self -esteem</a:t>
            </a:r>
            <a:endParaRPr/>
          </a:p>
          <a:p>
            <a:pPr indent="-214312" lvl="0" marL="215900" rtl="0" algn="l">
              <a:spcBef>
                <a:spcPts val="700"/>
              </a:spcBef>
              <a:spcAft>
                <a:spcPts val="0"/>
              </a:spcAft>
              <a:buSzPct val="114583"/>
              <a:buChar char="●"/>
            </a:pPr>
            <a:r>
              <a:rPr lang="en-GB" sz="4800">
                <a:latin typeface="Arial"/>
                <a:ea typeface="Arial"/>
                <a:cs typeface="Arial"/>
                <a:sym typeface="Arial"/>
              </a:rPr>
              <a:t>Creativity &amp; idea making</a:t>
            </a:r>
            <a:endParaRPr sz="4800">
              <a:latin typeface="Arial"/>
              <a:ea typeface="Arial"/>
              <a:cs typeface="Arial"/>
              <a:sym typeface="Arial"/>
            </a:endParaRPr>
          </a:p>
          <a:p>
            <a:pPr indent="-214312" lvl="0" marL="215900" rtl="0" algn="l">
              <a:spcBef>
                <a:spcPts val="700"/>
              </a:spcBef>
              <a:spcAft>
                <a:spcPts val="0"/>
              </a:spcAft>
              <a:buSzPct val="114583"/>
              <a:buChar char="●"/>
            </a:pPr>
            <a:r>
              <a:rPr lang="en-GB" sz="4800">
                <a:latin typeface="Arial"/>
                <a:ea typeface="Arial"/>
                <a:cs typeface="Arial"/>
                <a:sym typeface="Arial"/>
              </a:rPr>
              <a:t>Ability to listen &amp; understand</a:t>
            </a:r>
            <a:endParaRPr sz="4800">
              <a:latin typeface="Arial"/>
              <a:ea typeface="Arial"/>
              <a:cs typeface="Arial"/>
              <a:sym typeface="Arial"/>
            </a:endParaRPr>
          </a:p>
          <a:p>
            <a:pPr indent="-214312" lvl="0" marL="215900" rtl="0" algn="l">
              <a:spcBef>
                <a:spcPts val="700"/>
              </a:spcBef>
              <a:spcAft>
                <a:spcPts val="0"/>
              </a:spcAft>
              <a:buSzPct val="114583"/>
              <a:buChar char="●"/>
            </a:pPr>
            <a:r>
              <a:rPr lang="en-GB" sz="4800">
                <a:latin typeface="Arial"/>
                <a:ea typeface="Arial"/>
                <a:cs typeface="Arial"/>
                <a:sym typeface="Arial"/>
              </a:rPr>
              <a:t>Emotional Intelligence</a:t>
            </a:r>
            <a:endParaRPr/>
          </a:p>
          <a:p>
            <a:pPr indent="0" lvl="0" marL="0" rtl="0" algn="l">
              <a:spcBef>
                <a:spcPts val="700"/>
              </a:spcBef>
              <a:spcAft>
                <a:spcPts val="0"/>
              </a:spcAft>
              <a:buSzPct val="114583"/>
              <a:buNone/>
            </a:pPr>
            <a:r>
              <a:rPr lang="en-GB" sz="4800">
                <a:latin typeface="Arial"/>
                <a:ea typeface="Arial"/>
                <a:cs typeface="Arial"/>
                <a:sym typeface="Arial"/>
              </a:rPr>
              <a:t>     -   self-awareness</a:t>
            </a:r>
            <a:endParaRPr/>
          </a:p>
          <a:p>
            <a:pPr indent="0" lvl="0" marL="0" rtl="0" algn="l">
              <a:spcBef>
                <a:spcPts val="700"/>
              </a:spcBef>
              <a:spcAft>
                <a:spcPts val="0"/>
              </a:spcAft>
              <a:buSzPct val="114583"/>
              <a:buNone/>
            </a:pPr>
            <a:r>
              <a:rPr lang="en-GB" sz="4800">
                <a:latin typeface="Arial"/>
                <a:ea typeface="Arial"/>
                <a:cs typeface="Arial"/>
                <a:sym typeface="Arial"/>
              </a:rPr>
              <a:t>     -   self –expression</a:t>
            </a:r>
            <a:endParaRPr/>
          </a:p>
          <a:p>
            <a:pPr indent="0" lvl="0" marL="0" rtl="0" algn="l">
              <a:spcBef>
                <a:spcPts val="700"/>
              </a:spcBef>
              <a:spcAft>
                <a:spcPts val="0"/>
              </a:spcAft>
              <a:buSzPct val="114583"/>
              <a:buNone/>
            </a:pPr>
            <a:r>
              <a:rPr lang="en-GB" sz="4800">
                <a:latin typeface="Arial"/>
                <a:ea typeface="Arial"/>
                <a:cs typeface="Arial"/>
                <a:sym typeface="Arial"/>
              </a:rPr>
              <a:t>     -   empathy</a:t>
            </a:r>
            <a:endParaRPr/>
          </a:p>
          <a:p>
            <a:pPr indent="0" lvl="0" marL="0" rtl="0" algn="l">
              <a:spcBef>
                <a:spcPts val="700"/>
              </a:spcBef>
              <a:spcAft>
                <a:spcPts val="0"/>
              </a:spcAft>
              <a:buSzPct val="114583"/>
              <a:buNone/>
            </a:pPr>
            <a:r>
              <a:rPr lang="en-GB" sz="4800">
                <a:latin typeface="Arial"/>
                <a:ea typeface="Arial"/>
                <a:cs typeface="Arial"/>
                <a:sym typeface="Arial"/>
              </a:rPr>
              <a:t>     -   social skills</a:t>
            </a:r>
            <a:endParaRPr/>
          </a:p>
          <a:p>
            <a:pPr indent="0" lvl="0" marL="0" rtl="0" algn="l">
              <a:spcBef>
                <a:spcPts val="700"/>
              </a:spcBef>
              <a:spcAft>
                <a:spcPts val="0"/>
              </a:spcAft>
              <a:buSzPct val="114583"/>
              <a:buNone/>
            </a:pPr>
            <a:r>
              <a:rPr lang="en-GB" sz="4800">
                <a:latin typeface="Arial"/>
                <a:ea typeface="Arial"/>
                <a:cs typeface="Arial"/>
                <a:sym typeface="Arial"/>
              </a:rPr>
              <a:t>     -  emotional regulation</a:t>
            </a:r>
            <a:endParaRPr/>
          </a:p>
          <a:p>
            <a:pPr indent="-214312" lvl="0" marL="215900" rtl="0" algn="l">
              <a:spcBef>
                <a:spcPts val="700"/>
              </a:spcBef>
              <a:spcAft>
                <a:spcPts val="0"/>
              </a:spcAft>
              <a:buSzPct val="114583"/>
              <a:buChar char="●"/>
            </a:pPr>
            <a:r>
              <a:rPr lang="en-GB" sz="4800">
                <a:latin typeface="Arial"/>
                <a:ea typeface="Arial"/>
                <a:cs typeface="Arial"/>
                <a:sym typeface="Arial"/>
              </a:rPr>
              <a:t>Teamwork &amp; Collaboration</a:t>
            </a:r>
            <a:endParaRPr/>
          </a:p>
          <a:p>
            <a:pPr indent="-177800" lvl="0" marL="215900" rtl="0" algn="l">
              <a:spcBef>
                <a:spcPts val="500"/>
              </a:spcBef>
              <a:spcAft>
                <a:spcPts val="0"/>
              </a:spcAft>
              <a:buSzPct val="161538"/>
              <a:buNone/>
            </a:pPr>
            <a:r>
              <a:t/>
            </a:r>
            <a:endParaRPr>
              <a:latin typeface="Arial"/>
              <a:ea typeface="Arial"/>
              <a:cs typeface="Arial"/>
              <a:sym typeface="Arial"/>
            </a:endParaRPr>
          </a:p>
          <a:p>
            <a:pPr indent="-177800" lvl="0" marL="215900" rtl="0" algn="l">
              <a:spcBef>
                <a:spcPts val="500"/>
              </a:spcBef>
              <a:spcAft>
                <a:spcPts val="0"/>
              </a:spcAft>
              <a:buSzPct val="161538"/>
              <a:buNone/>
            </a:pPr>
            <a:r>
              <a:t/>
            </a:r>
            <a:endParaRPr>
              <a:latin typeface="Arial"/>
              <a:ea typeface="Arial"/>
              <a:cs typeface="Arial"/>
              <a:sym typeface="Arial"/>
            </a:endParaRPr>
          </a:p>
          <a:p>
            <a:pPr indent="-177800" lvl="0" marL="215900" rtl="0" algn="l">
              <a:spcBef>
                <a:spcPts val="500"/>
              </a:spcBef>
              <a:spcAft>
                <a:spcPts val="0"/>
              </a:spcAft>
              <a:buSzPct val="161538"/>
              <a:buNone/>
            </a:pPr>
            <a:r>
              <a:t/>
            </a:r>
            <a:endParaRPr/>
          </a:p>
          <a:p>
            <a:pPr indent="-177800" lvl="0" marL="215900" rtl="0" algn="l">
              <a:spcBef>
                <a:spcPts val="500"/>
              </a:spcBef>
              <a:spcAft>
                <a:spcPts val="0"/>
              </a:spcAft>
              <a:buSzPct val="161538"/>
              <a:buNone/>
            </a:pPr>
            <a:r>
              <a:t/>
            </a:r>
            <a:endParaRPr/>
          </a:p>
        </p:txBody>
      </p:sp>
      <p:sp>
        <p:nvSpPr>
          <p:cNvPr descr="Helicopter Stories ⋆ Shaky Isles Productions" id="173" name="Google Shape;173;p26"/>
          <p:cNvSpPr/>
          <p:nvPr/>
        </p:nvSpPr>
        <p:spPr>
          <a:xfrm>
            <a:off x="116681" y="-108347"/>
            <a:ext cx="228600" cy="2286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Garamond"/>
              <a:ea typeface="Garamond"/>
              <a:cs typeface="Garamond"/>
              <a:sym typeface="Garamond"/>
            </a:endParaRPr>
          </a:p>
        </p:txBody>
      </p:sp>
      <p:sp>
        <p:nvSpPr>
          <p:cNvPr descr="Helicopter Stories ⋆ Shaky Isles Productions" id="174" name="Google Shape;174;p26"/>
          <p:cNvSpPr/>
          <p:nvPr/>
        </p:nvSpPr>
        <p:spPr>
          <a:xfrm>
            <a:off x="230981" y="5953"/>
            <a:ext cx="228600" cy="2286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t/>
            </a:r>
            <a:endParaRPr sz="1400">
              <a:solidFill>
                <a:schemeClr val="dk1"/>
              </a:solidFill>
              <a:latin typeface="Garamond"/>
              <a:ea typeface="Garamond"/>
              <a:cs typeface="Garamond"/>
              <a:sym typeface="Garamond"/>
            </a:endParaRPr>
          </a:p>
        </p:txBody>
      </p:sp>
      <p:pic>
        <p:nvPicPr>
          <p:cNvPr id="175" name="Google Shape;175;p26">
            <a:hlinkClick r:id="rId4"/>
          </p:cNvPr>
          <p:cNvPicPr preferRelativeResize="0"/>
          <p:nvPr/>
        </p:nvPicPr>
        <p:blipFill rotWithShape="1">
          <a:blip r:embed="rId5">
            <a:alphaModFix/>
          </a:blip>
          <a:srcRect b="0" l="0" r="0" t="0"/>
          <a:stretch/>
        </p:blipFill>
        <p:spPr>
          <a:xfrm>
            <a:off x="4878977" y="1886938"/>
            <a:ext cx="2762796" cy="255720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7"/>
          <p:cNvSpPr txBox="1"/>
          <p:nvPr>
            <p:ph type="title"/>
          </p:nvPr>
        </p:nvSpPr>
        <p:spPr>
          <a:xfrm>
            <a:off x="538843" y="736599"/>
            <a:ext cx="7945500" cy="977700"/>
          </a:xfrm>
          <a:prstGeom prst="rect">
            <a:avLst/>
          </a:prstGeom>
          <a:noFill/>
          <a:ln>
            <a:noFill/>
          </a:ln>
        </p:spPr>
        <p:txBody>
          <a:bodyPr anchorCtr="0" anchor="ctr" bIns="34275" lIns="68575" spcFirstLastPara="1" rIns="68575" wrap="square" tIns="34275">
            <a:normAutofit/>
          </a:bodyPr>
          <a:lstStyle/>
          <a:p>
            <a:pPr indent="0" lvl="0" marL="0" rtl="0" algn="ctr">
              <a:spcBef>
                <a:spcPts val="0"/>
              </a:spcBef>
              <a:spcAft>
                <a:spcPts val="0"/>
              </a:spcAft>
              <a:buClr>
                <a:srgbClr val="262626"/>
              </a:buClr>
              <a:buSzPts val="4500"/>
              <a:buFont typeface="Arial"/>
              <a:buNone/>
            </a:pPr>
            <a:r>
              <a:rPr lang="en-GB" sz="4500">
                <a:latin typeface="Arial"/>
                <a:ea typeface="Arial"/>
                <a:cs typeface="Arial"/>
                <a:sym typeface="Arial"/>
              </a:rPr>
              <a:t>Helicopter Stories</a:t>
            </a:r>
            <a:endParaRPr sz="4500"/>
          </a:p>
        </p:txBody>
      </p:sp>
      <p:sp>
        <p:nvSpPr>
          <p:cNvPr id="181" name="Google Shape;181;p27"/>
          <p:cNvSpPr txBox="1"/>
          <p:nvPr>
            <p:ph idx="1" type="body"/>
          </p:nvPr>
        </p:nvSpPr>
        <p:spPr>
          <a:xfrm>
            <a:off x="695597" y="1861457"/>
            <a:ext cx="5084700" cy="2762700"/>
          </a:xfrm>
          <a:prstGeom prst="rect">
            <a:avLst/>
          </a:prstGeom>
          <a:noFill/>
          <a:ln>
            <a:noFill/>
          </a:ln>
        </p:spPr>
        <p:txBody>
          <a:bodyPr anchorCtr="0" anchor="t" bIns="34275" lIns="68575" spcFirstLastPara="1" rIns="68575" wrap="square" tIns="34275">
            <a:normAutofit fontScale="62500" lnSpcReduction="20000"/>
          </a:bodyPr>
          <a:lstStyle/>
          <a:p>
            <a:pPr indent="0" lvl="0" marL="0" rtl="0" algn="ctr">
              <a:spcBef>
                <a:spcPts val="0"/>
              </a:spcBef>
              <a:spcAft>
                <a:spcPts val="0"/>
              </a:spcAft>
              <a:buSzPct val="116666"/>
              <a:buNone/>
            </a:pPr>
            <a:r>
              <a:rPr b="1" lang="en-GB" sz="2400">
                <a:latin typeface="Arial"/>
                <a:ea typeface="Arial"/>
                <a:cs typeface="Arial"/>
                <a:sym typeface="Arial"/>
              </a:rPr>
              <a:t>No’s and All’s: The very few rules of Helicopter Stories</a:t>
            </a:r>
            <a:endParaRPr b="1">
              <a:latin typeface="Arial"/>
              <a:ea typeface="Arial"/>
              <a:cs typeface="Arial"/>
              <a:sym typeface="Arial"/>
            </a:endParaRPr>
          </a:p>
          <a:p>
            <a:pPr indent="-212725" lvl="0" marL="215900" rtl="0" algn="l">
              <a:spcBef>
                <a:spcPts val="800"/>
              </a:spcBef>
              <a:spcAft>
                <a:spcPts val="0"/>
              </a:spcAft>
              <a:buSzPct val="116666"/>
              <a:buChar char="●"/>
            </a:pPr>
            <a:r>
              <a:rPr lang="en-GB" sz="2400">
                <a:latin typeface="Arial"/>
                <a:ea typeface="Arial"/>
                <a:cs typeface="Arial"/>
                <a:sym typeface="Arial"/>
              </a:rPr>
              <a:t>NO child should be forced, coerced, bribed or persuaded in any way to tell, act or write a story.</a:t>
            </a:r>
            <a:endParaRPr/>
          </a:p>
          <a:p>
            <a:pPr indent="-212725" lvl="0" marL="215900" rtl="0" algn="l">
              <a:spcBef>
                <a:spcPts val="800"/>
              </a:spcBef>
              <a:spcAft>
                <a:spcPts val="0"/>
              </a:spcAft>
              <a:buSzPct val="116666"/>
              <a:buChar char="●"/>
            </a:pPr>
            <a:r>
              <a:rPr lang="en-GB" sz="2400">
                <a:latin typeface="Arial"/>
                <a:ea typeface="Arial"/>
                <a:cs typeface="Arial"/>
                <a:sym typeface="Arial"/>
              </a:rPr>
              <a:t>NO child can choose which of their friends have the other parts.</a:t>
            </a:r>
            <a:endParaRPr sz="2400">
              <a:latin typeface="Arial"/>
              <a:ea typeface="Arial"/>
              <a:cs typeface="Arial"/>
              <a:sym typeface="Arial"/>
            </a:endParaRPr>
          </a:p>
          <a:p>
            <a:pPr indent="-212725" lvl="0" marL="215900" rtl="0" algn="l">
              <a:spcBef>
                <a:spcPts val="800"/>
              </a:spcBef>
              <a:spcAft>
                <a:spcPts val="0"/>
              </a:spcAft>
              <a:buSzPct val="116666"/>
              <a:buChar char="●"/>
            </a:pPr>
            <a:r>
              <a:rPr lang="en-GB" sz="2400">
                <a:latin typeface="Arial"/>
                <a:ea typeface="Arial"/>
                <a:cs typeface="Arial"/>
                <a:sym typeface="Arial"/>
              </a:rPr>
              <a:t>ALL stories must be acted out on the day they are scribed.</a:t>
            </a:r>
            <a:endParaRPr sz="2400">
              <a:latin typeface="Arial"/>
              <a:ea typeface="Arial"/>
              <a:cs typeface="Arial"/>
              <a:sym typeface="Arial"/>
            </a:endParaRPr>
          </a:p>
          <a:p>
            <a:pPr indent="-212725" lvl="0" marL="215900" rtl="0" algn="l">
              <a:spcBef>
                <a:spcPts val="800"/>
              </a:spcBef>
              <a:spcAft>
                <a:spcPts val="0"/>
              </a:spcAft>
              <a:buSzPct val="116666"/>
              <a:buChar char="●"/>
            </a:pPr>
            <a:r>
              <a:rPr lang="en-GB" sz="2400">
                <a:latin typeface="Arial"/>
                <a:ea typeface="Arial"/>
                <a:cs typeface="Arial"/>
                <a:sym typeface="Arial"/>
              </a:rPr>
              <a:t>ALL children have the right to choose which character they’d like to play in their own story.</a:t>
            </a:r>
            <a:endParaRPr/>
          </a:p>
          <a:p>
            <a:pPr indent="-212725" lvl="0" marL="215900" rtl="0" algn="l">
              <a:spcBef>
                <a:spcPts val="800"/>
              </a:spcBef>
              <a:spcAft>
                <a:spcPts val="0"/>
              </a:spcAft>
              <a:buSzPct val="116666"/>
              <a:buChar char="●"/>
            </a:pPr>
            <a:r>
              <a:rPr lang="en-GB" sz="2400">
                <a:latin typeface="Arial"/>
                <a:ea typeface="Arial"/>
                <a:cs typeface="Arial"/>
                <a:sym typeface="Arial"/>
              </a:rPr>
              <a:t>ALL stories must fit onto an A5 page.</a:t>
            </a:r>
            <a:endParaRPr/>
          </a:p>
          <a:p>
            <a:pPr indent="0" lvl="0" marL="0" rtl="0" algn="l">
              <a:spcBef>
                <a:spcPts val="700"/>
              </a:spcBef>
              <a:spcAft>
                <a:spcPts val="0"/>
              </a:spcAft>
              <a:buSzPct val="161538"/>
              <a:buNone/>
            </a:pPr>
            <a:r>
              <a:t/>
            </a:r>
            <a:endParaRPr b="1">
              <a:latin typeface="Arial"/>
              <a:ea typeface="Arial"/>
              <a:cs typeface="Arial"/>
              <a:sym typeface="Arial"/>
            </a:endParaRPr>
          </a:p>
          <a:p>
            <a:pPr indent="-139700" lvl="0" marL="215900" rtl="0" algn="l">
              <a:spcBef>
                <a:spcPts val="700"/>
              </a:spcBef>
              <a:spcAft>
                <a:spcPts val="0"/>
              </a:spcAft>
              <a:buSzPct val="161538"/>
              <a:buNone/>
            </a:pPr>
            <a:r>
              <a:t/>
            </a:r>
            <a:endParaRPr b="1">
              <a:latin typeface="Arial"/>
              <a:ea typeface="Arial"/>
              <a:cs typeface="Arial"/>
              <a:sym typeface="Arial"/>
            </a:endParaRPr>
          </a:p>
          <a:p>
            <a:pPr indent="-139700" lvl="0" marL="215900" rtl="0" algn="l">
              <a:spcBef>
                <a:spcPts val="700"/>
              </a:spcBef>
              <a:spcAft>
                <a:spcPts val="0"/>
              </a:spcAft>
              <a:buSzPct val="161538"/>
              <a:buNone/>
            </a:pPr>
            <a:r>
              <a:t/>
            </a:r>
            <a:endParaRPr/>
          </a:p>
        </p:txBody>
      </p:sp>
      <p:pic>
        <p:nvPicPr>
          <p:cNvPr descr="Helicopter Stories Covers" id="182" name="Google Shape;182;p27"/>
          <p:cNvPicPr preferRelativeResize="0"/>
          <p:nvPr/>
        </p:nvPicPr>
        <p:blipFill rotWithShape="1">
          <a:blip r:embed="rId3">
            <a:alphaModFix/>
          </a:blip>
          <a:srcRect b="0" l="0" r="0" t="0"/>
          <a:stretch/>
        </p:blipFill>
        <p:spPr>
          <a:xfrm>
            <a:off x="695597" y="624173"/>
            <a:ext cx="1038498" cy="1040246"/>
          </a:xfrm>
          <a:prstGeom prst="rect">
            <a:avLst/>
          </a:prstGeom>
          <a:noFill/>
          <a:ln>
            <a:noFill/>
          </a:ln>
        </p:spPr>
      </p:pic>
      <p:pic>
        <p:nvPicPr>
          <p:cNvPr descr="Helicopter Stories On Demand" id="183" name="Google Shape;183;p27"/>
          <p:cNvPicPr preferRelativeResize="0"/>
          <p:nvPr/>
        </p:nvPicPr>
        <p:blipFill rotWithShape="1">
          <a:blip r:embed="rId4">
            <a:alphaModFix/>
          </a:blip>
          <a:srcRect b="0" l="0" r="0" t="0"/>
          <a:stretch/>
        </p:blipFill>
        <p:spPr>
          <a:xfrm>
            <a:off x="7315881" y="571163"/>
            <a:ext cx="1168443" cy="1146267"/>
          </a:xfrm>
          <a:prstGeom prst="rect">
            <a:avLst/>
          </a:prstGeom>
          <a:noFill/>
          <a:ln>
            <a:noFill/>
          </a:ln>
        </p:spPr>
      </p:pic>
      <p:pic>
        <p:nvPicPr>
          <p:cNvPr descr="St James Primary School - Penguins' 'Helicopter Stories' in Action" id="184" name="Google Shape;184;p27"/>
          <p:cNvPicPr preferRelativeResize="0"/>
          <p:nvPr/>
        </p:nvPicPr>
        <p:blipFill rotWithShape="1">
          <a:blip r:embed="rId5">
            <a:alphaModFix/>
          </a:blip>
          <a:srcRect b="0" l="0" r="0" t="0"/>
          <a:stretch/>
        </p:blipFill>
        <p:spPr>
          <a:xfrm>
            <a:off x="5780314" y="2086301"/>
            <a:ext cx="2806032" cy="209575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8"/>
          <p:cNvSpPr txBox="1"/>
          <p:nvPr>
            <p:ph type="title"/>
          </p:nvPr>
        </p:nvSpPr>
        <p:spPr>
          <a:xfrm>
            <a:off x="530681" y="638628"/>
            <a:ext cx="5386800" cy="977700"/>
          </a:xfrm>
          <a:prstGeom prst="rect">
            <a:avLst/>
          </a:prstGeom>
          <a:noFill/>
          <a:ln>
            <a:noFill/>
          </a:ln>
        </p:spPr>
        <p:txBody>
          <a:bodyPr anchorCtr="0" anchor="ctr" bIns="34275" lIns="68575" spcFirstLastPara="1" rIns="68575" wrap="square" tIns="34275">
            <a:normAutofit/>
          </a:bodyPr>
          <a:lstStyle/>
          <a:p>
            <a:pPr indent="0" lvl="0" marL="0" rtl="0" algn="ctr">
              <a:spcBef>
                <a:spcPts val="0"/>
              </a:spcBef>
              <a:spcAft>
                <a:spcPts val="0"/>
              </a:spcAft>
              <a:buClr>
                <a:srgbClr val="262626"/>
              </a:buClr>
              <a:buSzPts val="4500"/>
              <a:buFont typeface="Arial"/>
              <a:buNone/>
            </a:pPr>
            <a:r>
              <a:rPr lang="en-GB" sz="4500">
                <a:latin typeface="Arial"/>
                <a:ea typeface="Arial"/>
                <a:cs typeface="Arial"/>
                <a:sym typeface="Arial"/>
              </a:rPr>
              <a:t>Helicopter Stories</a:t>
            </a:r>
            <a:endParaRPr sz="4500">
              <a:latin typeface="Arial"/>
              <a:ea typeface="Arial"/>
              <a:cs typeface="Arial"/>
              <a:sym typeface="Arial"/>
            </a:endParaRPr>
          </a:p>
        </p:txBody>
      </p:sp>
      <p:sp>
        <p:nvSpPr>
          <p:cNvPr id="190" name="Google Shape;190;p28"/>
          <p:cNvSpPr txBox="1"/>
          <p:nvPr>
            <p:ph idx="1" type="body"/>
          </p:nvPr>
        </p:nvSpPr>
        <p:spPr>
          <a:xfrm>
            <a:off x="734785" y="1616528"/>
            <a:ext cx="7769100" cy="2790600"/>
          </a:xfrm>
          <a:prstGeom prst="rect">
            <a:avLst/>
          </a:prstGeom>
          <a:noFill/>
          <a:ln>
            <a:noFill/>
          </a:ln>
        </p:spPr>
        <p:txBody>
          <a:bodyPr anchorCtr="0" anchor="t" bIns="34275" lIns="68575" spcFirstLastPara="1" rIns="68575" wrap="square" tIns="34275">
            <a:noAutofit/>
          </a:bodyPr>
          <a:lstStyle/>
          <a:p>
            <a:pPr indent="0" lvl="0" marL="0" rtl="0" algn="l">
              <a:spcBef>
                <a:spcPts val="0"/>
              </a:spcBef>
              <a:spcAft>
                <a:spcPts val="0"/>
              </a:spcAft>
              <a:buSzPts val="1400"/>
              <a:buNone/>
            </a:pPr>
            <a:r>
              <a:rPr lang="en-GB" sz="1200">
                <a:latin typeface="Arial"/>
                <a:ea typeface="Arial"/>
                <a:cs typeface="Arial"/>
                <a:sym typeface="Arial"/>
              </a:rPr>
              <a:t>At Drybrook we…</a:t>
            </a:r>
            <a:endParaRPr/>
          </a:p>
          <a:p>
            <a:pPr indent="-215900" lvl="0" marL="215900" rtl="0" algn="l">
              <a:spcBef>
                <a:spcPts val="700"/>
              </a:spcBef>
              <a:spcAft>
                <a:spcPts val="0"/>
              </a:spcAft>
              <a:buSzPts val="1400"/>
              <a:buChar char="●"/>
            </a:pPr>
            <a:r>
              <a:rPr lang="en-GB" sz="1200">
                <a:latin typeface="Arial"/>
                <a:ea typeface="Arial"/>
                <a:cs typeface="Arial"/>
                <a:sym typeface="Arial"/>
              </a:rPr>
              <a:t>Start in Nursery (Willow class) </a:t>
            </a:r>
            <a:endParaRPr/>
          </a:p>
          <a:p>
            <a:pPr indent="-215900" lvl="0" marL="215900" rtl="0" algn="l">
              <a:spcBef>
                <a:spcPts val="700"/>
              </a:spcBef>
              <a:spcAft>
                <a:spcPts val="0"/>
              </a:spcAft>
              <a:buSzPts val="1400"/>
              <a:buChar char="●"/>
            </a:pPr>
            <a:r>
              <a:rPr lang="en-GB" sz="1200">
                <a:latin typeface="Arial"/>
                <a:ea typeface="Arial"/>
                <a:cs typeface="Arial"/>
                <a:sym typeface="Arial"/>
              </a:rPr>
              <a:t>In Reception - end of term 1 – we introduce telling a story, story settings, characters, story language </a:t>
            </a:r>
            <a:endParaRPr sz="1200">
              <a:latin typeface="Arial"/>
              <a:ea typeface="Arial"/>
              <a:cs typeface="Arial"/>
              <a:sym typeface="Arial"/>
            </a:endParaRPr>
          </a:p>
          <a:p>
            <a:pPr indent="-215900" lvl="0" marL="215900" rtl="0" algn="l">
              <a:spcBef>
                <a:spcPts val="700"/>
              </a:spcBef>
              <a:spcAft>
                <a:spcPts val="0"/>
              </a:spcAft>
              <a:buSzPts val="1400"/>
              <a:buChar char="●"/>
            </a:pPr>
            <a:r>
              <a:rPr lang="en-GB" sz="1200">
                <a:latin typeface="Arial"/>
                <a:ea typeface="Arial"/>
                <a:cs typeface="Arial"/>
                <a:sym typeface="Arial"/>
              </a:rPr>
              <a:t>Start in term 2. Then 4 and 6. </a:t>
            </a:r>
            <a:endParaRPr/>
          </a:p>
          <a:p>
            <a:pPr indent="-215900" lvl="0" marL="215900" rtl="0" algn="l">
              <a:spcBef>
                <a:spcPts val="700"/>
              </a:spcBef>
              <a:spcAft>
                <a:spcPts val="0"/>
              </a:spcAft>
              <a:buSzPts val="1400"/>
              <a:buChar char="●"/>
            </a:pPr>
            <a:r>
              <a:rPr lang="en-GB" sz="1200">
                <a:latin typeface="Arial"/>
                <a:ea typeface="Arial"/>
                <a:cs typeface="Arial"/>
                <a:sym typeface="Arial"/>
              </a:rPr>
              <a:t>In child-initiated time, we sit 1:1 with a child and they tell their story, we write it down verbatim. This includes any grammatical errors and word mistakes.  </a:t>
            </a:r>
            <a:endParaRPr/>
          </a:p>
          <a:p>
            <a:pPr indent="-215900" lvl="0" marL="215900" rtl="0" algn="l">
              <a:spcBef>
                <a:spcPts val="700"/>
              </a:spcBef>
              <a:spcAft>
                <a:spcPts val="0"/>
              </a:spcAft>
              <a:buSzPts val="1400"/>
              <a:buChar char="●"/>
            </a:pPr>
            <a:r>
              <a:rPr lang="en-GB" sz="1200">
                <a:latin typeface="Arial"/>
                <a:ea typeface="Arial"/>
                <a:cs typeface="Arial"/>
                <a:sym typeface="Arial"/>
              </a:rPr>
              <a:t>5/6 children each day (every child has one story per week)</a:t>
            </a:r>
            <a:endParaRPr/>
          </a:p>
          <a:p>
            <a:pPr indent="-215900" lvl="0" marL="215900" rtl="0" algn="l">
              <a:spcBef>
                <a:spcPts val="700"/>
              </a:spcBef>
              <a:spcAft>
                <a:spcPts val="0"/>
              </a:spcAft>
              <a:buSzPts val="1400"/>
              <a:buChar char="●"/>
            </a:pPr>
            <a:r>
              <a:rPr lang="en-GB" sz="1200">
                <a:latin typeface="Arial"/>
                <a:ea typeface="Arial"/>
                <a:cs typeface="Arial"/>
                <a:sym typeface="Arial"/>
              </a:rPr>
              <a:t>They act out their story at the end of the day – our stage is around the classroom mat.</a:t>
            </a:r>
            <a:endParaRPr/>
          </a:p>
          <a:p>
            <a:pPr indent="-215900" lvl="0" marL="215900" rtl="0" algn="l">
              <a:spcBef>
                <a:spcPts val="700"/>
              </a:spcBef>
              <a:spcAft>
                <a:spcPts val="0"/>
              </a:spcAft>
              <a:buSzPts val="1400"/>
              <a:buChar char="●"/>
            </a:pPr>
            <a:r>
              <a:rPr lang="en-GB" sz="1200">
                <a:latin typeface="Arial"/>
                <a:ea typeface="Arial"/>
                <a:cs typeface="Arial"/>
                <a:sym typeface="Arial"/>
              </a:rPr>
              <a:t>The adult names the characters in their story and the child chooses. The adult then asks children to put their hand on their heads if they want to be in the story and the adult chooses a child and gives them a character.</a:t>
            </a:r>
            <a:endParaRPr/>
          </a:p>
          <a:p>
            <a:pPr indent="-215900" lvl="0" marL="215900" rtl="0" algn="l">
              <a:spcBef>
                <a:spcPts val="700"/>
              </a:spcBef>
              <a:spcAft>
                <a:spcPts val="0"/>
              </a:spcAft>
              <a:buSzPts val="1400"/>
              <a:buChar char="●"/>
            </a:pPr>
            <a:r>
              <a:rPr lang="en-GB" sz="1200">
                <a:latin typeface="Arial"/>
                <a:ea typeface="Arial"/>
                <a:cs typeface="Arial"/>
                <a:sym typeface="Arial"/>
              </a:rPr>
              <a:t>In term 6, we hand the writing over to the children. Helicopter Stories was not devised as a writing scheme!</a:t>
            </a:r>
            <a:endParaRPr/>
          </a:p>
          <a:p>
            <a:pPr indent="-215900" lvl="0" marL="215900" rtl="0" algn="l">
              <a:spcBef>
                <a:spcPts val="700"/>
              </a:spcBef>
              <a:spcAft>
                <a:spcPts val="0"/>
              </a:spcAft>
              <a:buSzPts val="1400"/>
              <a:buChar char="●"/>
            </a:pPr>
            <a:r>
              <a:rPr lang="en-GB" sz="1200">
                <a:latin typeface="Arial"/>
                <a:ea typeface="Arial"/>
                <a:cs typeface="Arial"/>
                <a:sym typeface="Arial"/>
              </a:rPr>
              <a:t>We are going to make sure in term 6 we still scribe children’s stories as well.  </a:t>
            </a:r>
            <a:endParaRPr/>
          </a:p>
        </p:txBody>
      </p:sp>
      <p:pic>
        <p:nvPicPr>
          <p:cNvPr id="191" name="Google Shape;191;p28"/>
          <p:cNvPicPr preferRelativeResize="0"/>
          <p:nvPr/>
        </p:nvPicPr>
        <p:blipFill rotWithShape="1">
          <a:blip r:embed="rId3">
            <a:alphaModFix/>
          </a:blip>
          <a:srcRect b="0" l="0" r="0" t="0"/>
          <a:stretch/>
        </p:blipFill>
        <p:spPr>
          <a:xfrm>
            <a:off x="5917475" y="509450"/>
            <a:ext cx="2201089" cy="165082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9"/>
          <p:cNvSpPr txBox="1"/>
          <p:nvPr>
            <p:ph type="title"/>
          </p:nvPr>
        </p:nvSpPr>
        <p:spPr>
          <a:xfrm>
            <a:off x="938894" y="1926773"/>
            <a:ext cx="7200900" cy="914400"/>
          </a:xfrm>
          <a:prstGeom prst="rect">
            <a:avLst/>
          </a:prstGeom>
          <a:noFill/>
          <a:ln>
            <a:noFill/>
          </a:ln>
        </p:spPr>
        <p:txBody>
          <a:bodyPr anchorCtr="0" anchor="ctr" bIns="34275" lIns="68575" spcFirstLastPara="1" rIns="68575" wrap="square" tIns="34275">
            <a:noAutofit/>
          </a:bodyPr>
          <a:lstStyle/>
          <a:p>
            <a:pPr indent="0" lvl="0" marL="0" rtl="0" algn="ctr">
              <a:spcBef>
                <a:spcPts val="0"/>
              </a:spcBef>
              <a:spcAft>
                <a:spcPts val="0"/>
              </a:spcAft>
              <a:buClr>
                <a:srgbClr val="262626"/>
              </a:buClr>
              <a:buSzPts val="5000"/>
              <a:buFont typeface="Arial"/>
              <a:buNone/>
            </a:pPr>
            <a:r>
              <a:rPr lang="en-GB" sz="5000">
                <a:latin typeface="Arial"/>
                <a:ea typeface="Arial"/>
                <a:cs typeface="Arial"/>
                <a:sym typeface="Arial"/>
              </a:rPr>
              <a:t> </a:t>
            </a:r>
            <a:r>
              <a:rPr lang="en-GB">
                <a:latin typeface="Arial"/>
                <a:ea typeface="Arial"/>
                <a:cs typeface="Arial"/>
                <a:sym typeface="Arial"/>
              </a:rPr>
              <a:t>j.morgan@drybrookschool.co.uk</a:t>
            </a:r>
            <a:endParaRPr sz="5000">
              <a:latin typeface="Arial"/>
              <a:ea typeface="Arial"/>
              <a:cs typeface="Arial"/>
              <a:sym typeface="Arial"/>
            </a:endParaRPr>
          </a:p>
        </p:txBody>
      </p:sp>
      <p:sp>
        <p:nvSpPr>
          <p:cNvPr id="197" name="Google Shape;197;p29"/>
          <p:cNvSpPr txBox="1"/>
          <p:nvPr/>
        </p:nvSpPr>
        <p:spPr>
          <a:xfrm>
            <a:off x="916644" y="1230338"/>
            <a:ext cx="7200900" cy="1291500"/>
          </a:xfrm>
          <a:prstGeom prst="rect">
            <a:avLst/>
          </a:prstGeom>
          <a:noFill/>
          <a:ln>
            <a:noFill/>
          </a:ln>
        </p:spPr>
        <p:txBody>
          <a:bodyPr anchorCtr="0" anchor="ctr" bIns="34275" lIns="68575" spcFirstLastPara="1" rIns="68575" wrap="square" tIns="34275">
            <a:noAutofit/>
          </a:bodyPr>
          <a:lstStyle/>
          <a:p>
            <a:pPr indent="0" lvl="0" marL="0" marR="0" rtl="0" algn="ctr">
              <a:spcBef>
                <a:spcPts val="0"/>
              </a:spcBef>
              <a:spcAft>
                <a:spcPts val="0"/>
              </a:spcAft>
              <a:buClr>
                <a:srgbClr val="262626"/>
              </a:buClr>
              <a:buSzPts val="5000"/>
              <a:buFont typeface="Arial"/>
              <a:buNone/>
            </a:pPr>
            <a:r>
              <a:rPr lang="en-GB" sz="5000" cap="none">
                <a:solidFill>
                  <a:srgbClr val="262626"/>
                </a:solidFill>
                <a:latin typeface="Arial"/>
                <a:ea typeface="Arial"/>
                <a:cs typeface="Arial"/>
                <a:sym typeface="Arial"/>
              </a:rPr>
              <a:t>  Thank you for listening!</a:t>
            </a:r>
            <a:endParaRPr sz="5000" cap="none">
              <a:solidFill>
                <a:srgbClr val="262626"/>
              </a:solidFill>
              <a:latin typeface="Arial"/>
              <a:ea typeface="Arial"/>
              <a:cs typeface="Arial"/>
              <a:sym typeface="Arial"/>
            </a:endParaRPr>
          </a:p>
        </p:txBody>
      </p:sp>
      <p:pic>
        <p:nvPicPr>
          <p:cNvPr descr="Helicopter Stories On Demand" id="198" name="Google Shape;198;p29"/>
          <p:cNvPicPr preferRelativeResize="0"/>
          <p:nvPr/>
        </p:nvPicPr>
        <p:blipFill rotWithShape="1">
          <a:blip r:embed="rId3">
            <a:alphaModFix/>
          </a:blip>
          <a:srcRect b="0" l="0" r="0" t="0"/>
          <a:stretch/>
        </p:blipFill>
        <p:spPr>
          <a:xfrm>
            <a:off x="6708707" y="2975958"/>
            <a:ext cx="1431087" cy="1403922"/>
          </a:xfrm>
          <a:prstGeom prst="rect">
            <a:avLst/>
          </a:prstGeom>
          <a:noFill/>
          <a:ln>
            <a:noFill/>
          </a:ln>
        </p:spPr>
      </p:pic>
      <p:pic>
        <p:nvPicPr>
          <p:cNvPr descr="Top Tips when your Child Won't Listen: Parenting Skills" id="199" name="Google Shape;199;p29"/>
          <p:cNvPicPr preferRelativeResize="0"/>
          <p:nvPr/>
        </p:nvPicPr>
        <p:blipFill rotWithShape="1">
          <a:blip r:embed="rId4">
            <a:alphaModFix/>
          </a:blip>
          <a:srcRect b="0" l="0" r="0" t="0"/>
          <a:stretch/>
        </p:blipFill>
        <p:spPr>
          <a:xfrm>
            <a:off x="2791561" y="2884978"/>
            <a:ext cx="3171756" cy="1585880"/>
          </a:xfrm>
          <a:prstGeom prst="rect">
            <a:avLst/>
          </a:prstGeom>
          <a:noFill/>
          <a:ln>
            <a:noFill/>
          </a:ln>
        </p:spPr>
      </p:pic>
      <p:pic>
        <p:nvPicPr>
          <p:cNvPr descr="Helicopter Stories On Demand" id="200" name="Google Shape;200;p29"/>
          <p:cNvPicPr preferRelativeResize="0"/>
          <p:nvPr/>
        </p:nvPicPr>
        <p:blipFill rotWithShape="1">
          <a:blip r:embed="rId3">
            <a:alphaModFix/>
          </a:blip>
          <a:srcRect b="0" l="0" r="0" t="0"/>
          <a:stretch/>
        </p:blipFill>
        <p:spPr>
          <a:xfrm>
            <a:off x="836704" y="2975958"/>
            <a:ext cx="1431087" cy="140392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